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</p:sldIdLst>
  <p:sldSz cx="30384750" cy="171005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86" userDrawn="1">
          <p15:clr>
            <a:srgbClr val="A4A3A4"/>
          </p15:clr>
        </p15:guide>
        <p15:guide id="2" pos="956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EAB035-5034-CD22-18EB-37654FD569F2}" name="Chrobok Viktor" initials="VC" userId="S::chrobvik@fnhk.onmicrosoft.com::e33c33ea-fc4c-4314-a44a-9ba4cc8539a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of. Chrobok" initials="V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CFC7"/>
    <a:srgbClr val="644A10"/>
    <a:srgbClr val="355B6D"/>
    <a:srgbClr val="243439"/>
    <a:srgbClr val="DECFC8"/>
    <a:srgbClr val="B49226"/>
    <a:srgbClr val="00506A"/>
    <a:srgbClr val="000070"/>
    <a:srgbClr val="0375B3"/>
    <a:srgbClr val="009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62" autoAdjust="0"/>
    <p:restoredTop sz="94660"/>
  </p:normalViewPr>
  <p:slideViewPr>
    <p:cSldViewPr snapToGrid="0">
      <p:cViewPr>
        <p:scale>
          <a:sx n="50" d="100"/>
          <a:sy n="50" d="100"/>
        </p:scale>
        <p:origin x="424" y="232"/>
      </p:cViewPr>
      <p:guideLst>
        <p:guide orient="horz" pos="5386"/>
        <p:guide pos="95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8094" y="2798633"/>
            <a:ext cx="22788563" cy="5953525"/>
          </a:xfrm>
        </p:spPr>
        <p:txBody>
          <a:bodyPr anchor="b"/>
          <a:lstStyle>
            <a:lvl1pPr algn="ctr">
              <a:defRPr sz="14953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8094" y="8981749"/>
            <a:ext cx="22788563" cy="4128673"/>
          </a:xfrm>
        </p:spPr>
        <p:txBody>
          <a:bodyPr/>
          <a:lstStyle>
            <a:lvl1pPr marL="0" indent="0" algn="ctr">
              <a:buNone/>
              <a:defRPr sz="5981"/>
            </a:lvl1pPr>
            <a:lvl2pPr marL="1139434" indent="0" algn="ctr">
              <a:buNone/>
              <a:defRPr sz="4984"/>
            </a:lvl2pPr>
            <a:lvl3pPr marL="2278868" indent="0" algn="ctr">
              <a:buNone/>
              <a:defRPr sz="4486"/>
            </a:lvl3pPr>
            <a:lvl4pPr marL="3418302" indent="0" algn="ctr">
              <a:buNone/>
              <a:defRPr sz="3988"/>
            </a:lvl4pPr>
            <a:lvl5pPr marL="4557735" indent="0" algn="ctr">
              <a:buNone/>
              <a:defRPr sz="3988"/>
            </a:lvl5pPr>
            <a:lvl6pPr marL="5697169" indent="0" algn="ctr">
              <a:buNone/>
              <a:defRPr sz="3988"/>
            </a:lvl6pPr>
            <a:lvl7pPr marL="6836603" indent="0" algn="ctr">
              <a:buNone/>
              <a:defRPr sz="3988"/>
            </a:lvl7pPr>
            <a:lvl8pPr marL="7976037" indent="0" algn="ctr">
              <a:buNone/>
              <a:defRPr sz="3988"/>
            </a:lvl8pPr>
            <a:lvl9pPr marL="9115471" indent="0" algn="ctr">
              <a:buNone/>
              <a:defRPr sz="3988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47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35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744087" y="910446"/>
            <a:ext cx="6551712" cy="14491926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8951" y="910446"/>
            <a:ext cx="19275326" cy="1449192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86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8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126" y="4263264"/>
            <a:ext cx="26206847" cy="7113353"/>
          </a:xfrm>
        </p:spPr>
        <p:txBody>
          <a:bodyPr anchor="b"/>
          <a:lstStyle>
            <a:lvl1pPr>
              <a:defRPr sz="14953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3126" y="11443912"/>
            <a:ext cx="26206847" cy="3740744"/>
          </a:xfrm>
        </p:spPr>
        <p:txBody>
          <a:bodyPr/>
          <a:lstStyle>
            <a:lvl1pPr marL="0" indent="0">
              <a:buNone/>
              <a:defRPr sz="5981">
                <a:solidFill>
                  <a:schemeClr val="tx1">
                    <a:tint val="75000"/>
                  </a:schemeClr>
                </a:solidFill>
              </a:defRPr>
            </a:lvl1pPr>
            <a:lvl2pPr marL="1139434" indent="0">
              <a:buNone/>
              <a:defRPr sz="4984">
                <a:solidFill>
                  <a:schemeClr val="tx1">
                    <a:tint val="75000"/>
                  </a:schemeClr>
                </a:solidFill>
              </a:defRPr>
            </a:lvl2pPr>
            <a:lvl3pPr marL="2278868" indent="0">
              <a:buNone/>
              <a:defRPr sz="4486">
                <a:solidFill>
                  <a:schemeClr val="tx1">
                    <a:tint val="75000"/>
                  </a:schemeClr>
                </a:solidFill>
              </a:defRPr>
            </a:lvl3pPr>
            <a:lvl4pPr marL="3418302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4pPr>
            <a:lvl5pPr marL="4557735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5pPr>
            <a:lvl6pPr marL="5697169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6pPr>
            <a:lvl7pPr marL="6836603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7pPr>
            <a:lvl8pPr marL="7976037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8pPr>
            <a:lvl9pPr marL="9115471" indent="0">
              <a:buNone/>
              <a:defRPr sz="39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8951" y="4552230"/>
            <a:ext cx="12913519" cy="1085014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2280" y="4552230"/>
            <a:ext cx="12913519" cy="1085014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6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09" y="910447"/>
            <a:ext cx="26206847" cy="33053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2911" y="4192011"/>
            <a:ext cx="12854172" cy="2054440"/>
          </a:xfrm>
        </p:spPr>
        <p:txBody>
          <a:bodyPr anchor="b"/>
          <a:lstStyle>
            <a:lvl1pPr marL="0" indent="0">
              <a:buNone/>
              <a:defRPr sz="5981" b="1"/>
            </a:lvl1pPr>
            <a:lvl2pPr marL="1139434" indent="0">
              <a:buNone/>
              <a:defRPr sz="4984" b="1"/>
            </a:lvl2pPr>
            <a:lvl3pPr marL="2278868" indent="0">
              <a:buNone/>
              <a:defRPr sz="4486" b="1"/>
            </a:lvl3pPr>
            <a:lvl4pPr marL="3418302" indent="0">
              <a:buNone/>
              <a:defRPr sz="3988" b="1"/>
            </a:lvl4pPr>
            <a:lvl5pPr marL="4557735" indent="0">
              <a:buNone/>
              <a:defRPr sz="3988" b="1"/>
            </a:lvl5pPr>
            <a:lvl6pPr marL="5697169" indent="0">
              <a:buNone/>
              <a:defRPr sz="3988" b="1"/>
            </a:lvl6pPr>
            <a:lvl7pPr marL="6836603" indent="0">
              <a:buNone/>
              <a:defRPr sz="3988" b="1"/>
            </a:lvl7pPr>
            <a:lvl8pPr marL="7976037" indent="0">
              <a:buNone/>
              <a:defRPr sz="3988" b="1"/>
            </a:lvl8pPr>
            <a:lvl9pPr marL="9115471" indent="0">
              <a:buNone/>
              <a:defRPr sz="3988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2911" y="6246451"/>
            <a:ext cx="12854172" cy="9187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2280" y="4192011"/>
            <a:ext cx="12917476" cy="2054440"/>
          </a:xfrm>
        </p:spPr>
        <p:txBody>
          <a:bodyPr anchor="b"/>
          <a:lstStyle>
            <a:lvl1pPr marL="0" indent="0">
              <a:buNone/>
              <a:defRPr sz="5981" b="1"/>
            </a:lvl1pPr>
            <a:lvl2pPr marL="1139434" indent="0">
              <a:buNone/>
              <a:defRPr sz="4984" b="1"/>
            </a:lvl2pPr>
            <a:lvl3pPr marL="2278868" indent="0">
              <a:buNone/>
              <a:defRPr sz="4486" b="1"/>
            </a:lvl3pPr>
            <a:lvl4pPr marL="3418302" indent="0">
              <a:buNone/>
              <a:defRPr sz="3988" b="1"/>
            </a:lvl4pPr>
            <a:lvl5pPr marL="4557735" indent="0">
              <a:buNone/>
              <a:defRPr sz="3988" b="1"/>
            </a:lvl5pPr>
            <a:lvl6pPr marL="5697169" indent="0">
              <a:buNone/>
              <a:defRPr sz="3988" b="1"/>
            </a:lvl6pPr>
            <a:lvl7pPr marL="6836603" indent="0">
              <a:buNone/>
              <a:defRPr sz="3988" b="1"/>
            </a:lvl7pPr>
            <a:lvl8pPr marL="7976037" indent="0">
              <a:buNone/>
              <a:defRPr sz="3988" b="1"/>
            </a:lvl8pPr>
            <a:lvl9pPr marL="9115471" indent="0">
              <a:buNone/>
              <a:defRPr sz="3988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2280" y="6246451"/>
            <a:ext cx="12917476" cy="9187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97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10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75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10" y="1140037"/>
            <a:ext cx="9799872" cy="3990128"/>
          </a:xfrm>
        </p:spPr>
        <p:txBody>
          <a:bodyPr anchor="b"/>
          <a:lstStyle>
            <a:lvl1pPr>
              <a:defRPr sz="797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17476" y="2462164"/>
            <a:ext cx="15382280" cy="12152474"/>
          </a:xfrm>
        </p:spPr>
        <p:txBody>
          <a:bodyPr/>
          <a:lstStyle>
            <a:lvl1pPr>
              <a:defRPr sz="7975"/>
            </a:lvl1pPr>
            <a:lvl2pPr>
              <a:defRPr sz="6978"/>
            </a:lvl2pPr>
            <a:lvl3pPr>
              <a:defRPr sz="5981"/>
            </a:lvl3pPr>
            <a:lvl4pPr>
              <a:defRPr sz="4984"/>
            </a:lvl4pPr>
            <a:lvl5pPr>
              <a:defRPr sz="4984"/>
            </a:lvl5pPr>
            <a:lvl6pPr>
              <a:defRPr sz="4984"/>
            </a:lvl6pPr>
            <a:lvl7pPr>
              <a:defRPr sz="4984"/>
            </a:lvl7pPr>
            <a:lvl8pPr>
              <a:defRPr sz="4984"/>
            </a:lvl8pPr>
            <a:lvl9pPr>
              <a:defRPr sz="4984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2910" y="5130165"/>
            <a:ext cx="9799872" cy="9504265"/>
          </a:xfrm>
        </p:spPr>
        <p:txBody>
          <a:bodyPr/>
          <a:lstStyle>
            <a:lvl1pPr marL="0" indent="0">
              <a:buNone/>
              <a:defRPr sz="3988"/>
            </a:lvl1pPr>
            <a:lvl2pPr marL="1139434" indent="0">
              <a:buNone/>
              <a:defRPr sz="3489"/>
            </a:lvl2pPr>
            <a:lvl3pPr marL="2278868" indent="0">
              <a:buNone/>
              <a:defRPr sz="2991"/>
            </a:lvl3pPr>
            <a:lvl4pPr marL="3418302" indent="0">
              <a:buNone/>
              <a:defRPr sz="2492"/>
            </a:lvl4pPr>
            <a:lvl5pPr marL="4557735" indent="0">
              <a:buNone/>
              <a:defRPr sz="2492"/>
            </a:lvl5pPr>
            <a:lvl6pPr marL="5697169" indent="0">
              <a:buNone/>
              <a:defRPr sz="2492"/>
            </a:lvl6pPr>
            <a:lvl7pPr marL="6836603" indent="0">
              <a:buNone/>
              <a:defRPr sz="2492"/>
            </a:lvl7pPr>
            <a:lvl8pPr marL="7976037" indent="0">
              <a:buNone/>
              <a:defRPr sz="2492"/>
            </a:lvl8pPr>
            <a:lvl9pPr marL="9115471" indent="0">
              <a:buNone/>
              <a:defRPr sz="249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72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10" y="1140037"/>
            <a:ext cx="9799872" cy="3990128"/>
          </a:xfrm>
        </p:spPr>
        <p:txBody>
          <a:bodyPr anchor="b"/>
          <a:lstStyle>
            <a:lvl1pPr>
              <a:defRPr sz="797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917476" y="2462164"/>
            <a:ext cx="15382280" cy="12152474"/>
          </a:xfrm>
        </p:spPr>
        <p:txBody>
          <a:bodyPr anchor="t"/>
          <a:lstStyle>
            <a:lvl1pPr marL="0" indent="0">
              <a:buNone/>
              <a:defRPr sz="7975"/>
            </a:lvl1pPr>
            <a:lvl2pPr marL="1139434" indent="0">
              <a:buNone/>
              <a:defRPr sz="6978"/>
            </a:lvl2pPr>
            <a:lvl3pPr marL="2278868" indent="0">
              <a:buNone/>
              <a:defRPr sz="5981"/>
            </a:lvl3pPr>
            <a:lvl4pPr marL="3418302" indent="0">
              <a:buNone/>
              <a:defRPr sz="4984"/>
            </a:lvl4pPr>
            <a:lvl5pPr marL="4557735" indent="0">
              <a:buNone/>
              <a:defRPr sz="4984"/>
            </a:lvl5pPr>
            <a:lvl6pPr marL="5697169" indent="0">
              <a:buNone/>
              <a:defRPr sz="4984"/>
            </a:lvl6pPr>
            <a:lvl7pPr marL="6836603" indent="0">
              <a:buNone/>
              <a:defRPr sz="4984"/>
            </a:lvl7pPr>
            <a:lvl8pPr marL="7976037" indent="0">
              <a:buNone/>
              <a:defRPr sz="4984"/>
            </a:lvl8pPr>
            <a:lvl9pPr marL="9115471" indent="0">
              <a:buNone/>
              <a:defRPr sz="4984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2910" y="5130165"/>
            <a:ext cx="9799872" cy="9504265"/>
          </a:xfrm>
        </p:spPr>
        <p:txBody>
          <a:bodyPr/>
          <a:lstStyle>
            <a:lvl1pPr marL="0" indent="0">
              <a:buNone/>
              <a:defRPr sz="3988"/>
            </a:lvl1pPr>
            <a:lvl2pPr marL="1139434" indent="0">
              <a:buNone/>
              <a:defRPr sz="3489"/>
            </a:lvl2pPr>
            <a:lvl3pPr marL="2278868" indent="0">
              <a:buNone/>
              <a:defRPr sz="2991"/>
            </a:lvl3pPr>
            <a:lvl4pPr marL="3418302" indent="0">
              <a:buNone/>
              <a:defRPr sz="2492"/>
            </a:lvl4pPr>
            <a:lvl5pPr marL="4557735" indent="0">
              <a:buNone/>
              <a:defRPr sz="2492"/>
            </a:lvl5pPr>
            <a:lvl6pPr marL="5697169" indent="0">
              <a:buNone/>
              <a:defRPr sz="2492"/>
            </a:lvl6pPr>
            <a:lvl7pPr marL="6836603" indent="0">
              <a:buNone/>
              <a:defRPr sz="2492"/>
            </a:lvl7pPr>
            <a:lvl8pPr marL="7976037" indent="0">
              <a:buNone/>
              <a:defRPr sz="2492"/>
            </a:lvl8pPr>
            <a:lvl9pPr marL="9115471" indent="0">
              <a:buNone/>
              <a:defRPr sz="249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61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8952" y="910447"/>
            <a:ext cx="26206847" cy="3305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8952" y="4552230"/>
            <a:ext cx="26206847" cy="10850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8951" y="15849678"/>
            <a:ext cx="6836569" cy="910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D7FA3-E5E7-4F60-A9F7-BF0E9331A393}" type="datetimeFigureOut">
              <a:rPr lang="cs-CZ" smtClean="0"/>
              <a:t>07.07.2026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64949" y="15849678"/>
            <a:ext cx="10254853" cy="910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459230" y="15849678"/>
            <a:ext cx="6836569" cy="9104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0ED18-AD5E-4004-824B-4B74FC5BA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06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2278868" rtl="0" eaLnBrk="1" latinLnBrk="0" hangingPunct="1">
        <a:lnSpc>
          <a:spcPct val="90000"/>
        </a:lnSpc>
        <a:spcBef>
          <a:spcPct val="0"/>
        </a:spcBef>
        <a:buNone/>
        <a:defRPr sz="109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9717" indent="-569717" algn="l" defTabSz="2278868" rtl="0" eaLnBrk="1" latinLnBrk="0" hangingPunct="1">
        <a:lnSpc>
          <a:spcPct val="90000"/>
        </a:lnSpc>
        <a:spcBef>
          <a:spcPts val="2492"/>
        </a:spcBef>
        <a:buFont typeface="Arial" panose="020B0604020202020204" pitchFamily="34" charset="0"/>
        <a:buChar char="•"/>
        <a:defRPr sz="6978" kern="1200">
          <a:solidFill>
            <a:schemeClr val="tx1"/>
          </a:solidFill>
          <a:latin typeface="+mn-lt"/>
          <a:ea typeface="+mn-ea"/>
          <a:cs typeface="+mn-cs"/>
        </a:defRPr>
      </a:lvl1pPr>
      <a:lvl2pPr marL="1709151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5981" kern="1200">
          <a:solidFill>
            <a:schemeClr val="tx1"/>
          </a:solidFill>
          <a:latin typeface="+mn-lt"/>
          <a:ea typeface="+mn-ea"/>
          <a:cs typeface="+mn-cs"/>
        </a:defRPr>
      </a:lvl2pPr>
      <a:lvl3pPr marL="2848585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984" kern="1200">
          <a:solidFill>
            <a:schemeClr val="tx1"/>
          </a:solidFill>
          <a:latin typeface="+mn-lt"/>
          <a:ea typeface="+mn-ea"/>
          <a:cs typeface="+mn-cs"/>
        </a:defRPr>
      </a:lvl3pPr>
      <a:lvl4pPr marL="3988018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4pPr>
      <a:lvl5pPr marL="5127452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5pPr>
      <a:lvl6pPr marL="6266886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6pPr>
      <a:lvl7pPr marL="7406320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7pPr>
      <a:lvl8pPr marL="8545754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8pPr>
      <a:lvl9pPr marL="9685188" indent="-569717" algn="l" defTabSz="2278868" rtl="0" eaLnBrk="1" latinLnBrk="0" hangingPunct="1">
        <a:lnSpc>
          <a:spcPct val="90000"/>
        </a:lnSpc>
        <a:spcBef>
          <a:spcPts val="1246"/>
        </a:spcBef>
        <a:buFont typeface="Arial" panose="020B0604020202020204" pitchFamily="34" charset="0"/>
        <a:buChar char="•"/>
        <a:defRPr sz="44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1pPr>
      <a:lvl2pPr marL="1139434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2pPr>
      <a:lvl3pPr marL="2278868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3pPr>
      <a:lvl4pPr marL="3418302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4pPr>
      <a:lvl5pPr marL="4557735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5pPr>
      <a:lvl6pPr marL="5697169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6pPr>
      <a:lvl7pPr marL="6836603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7pPr>
      <a:lvl8pPr marL="7976037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8pPr>
      <a:lvl9pPr marL="9115471" algn="l" defTabSz="2278868" rtl="0" eaLnBrk="1" latinLnBrk="0" hangingPunct="1">
        <a:defRPr sz="44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rgbClr val="644A10"/>
            </a:gs>
            <a:gs pos="100000">
              <a:srgbClr val="DDCFC7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DDCFC7"/>
            </a:gs>
          </a:gsLst>
          <a:lin ang="162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B5805-CA2B-557B-E03D-F1D673C35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id="{FC851A1F-B157-E4D8-436B-E52521B7001E}"/>
              </a:ext>
            </a:extLst>
          </p:cNvPr>
          <p:cNvSpPr/>
          <p:nvPr/>
        </p:nvSpPr>
        <p:spPr>
          <a:xfrm>
            <a:off x="-720" y="-21237"/>
            <a:ext cx="30384749" cy="1838762"/>
          </a:xfrm>
          <a:prstGeom prst="rect">
            <a:avLst/>
          </a:prstGeom>
          <a:solidFill>
            <a:srgbClr val="644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3923573-028C-2FCF-2FB6-FEE30EB8053C}"/>
              </a:ext>
            </a:extLst>
          </p:cNvPr>
          <p:cNvSpPr/>
          <p:nvPr/>
        </p:nvSpPr>
        <p:spPr>
          <a:xfrm>
            <a:off x="-721" y="1672564"/>
            <a:ext cx="30384750" cy="1076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1" name="Text Box 35">
            <a:extLst>
              <a:ext uri="{FF2B5EF4-FFF2-40B4-BE49-F238E27FC236}">
                <a16:creationId xmlns:a16="http://schemas.microsoft.com/office/drawing/2014/main" id="{4591A002-1A51-DB04-D883-15BFA371D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762" y="1302103"/>
            <a:ext cx="12442790" cy="1537726"/>
          </a:xfrm>
          <a:prstGeom prst="rect">
            <a:avLst/>
          </a:prstGeom>
          <a:noFill/>
          <a:ln>
            <a:noFill/>
          </a:ln>
        </p:spPr>
        <p:txBody>
          <a:bodyPr lIns="95687" tIns="95687" rIns="95687" bIns="95687" anchor="ctr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cs-CZ" altLang="nl-NL" sz="2800" b="1" dirty="0">
                <a:solidFill>
                  <a:srgbClr val="243439"/>
                </a:solidFill>
                <a:latin typeface="Arial" panose="020B0604020202020204" pitchFamily="34" charset="0"/>
              </a:rPr>
              <a:t>Příjmení J.</a:t>
            </a:r>
            <a:r>
              <a:rPr lang="cs-CZ" altLang="nl-NL" sz="2800" b="1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1</a:t>
            </a:r>
            <a:r>
              <a:rPr lang="cs-CZ" altLang="nl-NL" sz="2800" b="1" dirty="0">
                <a:solidFill>
                  <a:srgbClr val="243439"/>
                </a:solidFill>
                <a:latin typeface="Arial" panose="020B0604020202020204" pitchFamily="34" charset="0"/>
              </a:rPr>
              <a:t>, Příjmení J.</a:t>
            </a:r>
            <a:r>
              <a:rPr lang="cs-CZ" altLang="nl-NL" sz="2800" b="1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2</a:t>
            </a:r>
            <a:r>
              <a:rPr lang="cs-CZ" altLang="nl-NL" sz="2800" b="1" dirty="0">
                <a:solidFill>
                  <a:srgbClr val="243439"/>
                </a:solidFill>
                <a:latin typeface="Arial" panose="020B0604020202020204" pitchFamily="34" charset="0"/>
              </a:rPr>
              <a:t>, Příjmení J.</a:t>
            </a:r>
            <a:r>
              <a:rPr lang="cs-CZ" altLang="nl-NL" sz="2800" b="1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3</a:t>
            </a:r>
            <a:r>
              <a:rPr lang="cs-CZ" altLang="nl-NL" sz="2800" b="1" dirty="0">
                <a:solidFill>
                  <a:srgbClr val="243439"/>
                </a:solidFill>
                <a:latin typeface="Arial" panose="020B0604020202020204" pitchFamily="34" charset="0"/>
              </a:rPr>
              <a:t> [velikost: 28]</a:t>
            </a:r>
          </a:p>
          <a:p>
            <a:pPr>
              <a:spcBef>
                <a:spcPct val="20000"/>
              </a:spcBef>
              <a:defRPr/>
            </a:pPr>
            <a:r>
              <a:rPr lang="cs-CZ" altLang="nl-NL" sz="2000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1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Název</a:t>
            </a:r>
            <a:r>
              <a:rPr lang="en-GB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pracoviště</a:t>
            </a:r>
            <a:r>
              <a:rPr lang="cs-CZ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; </a:t>
            </a:r>
            <a:r>
              <a:rPr lang="cs-CZ" altLang="nl-NL" sz="2000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2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Název</a:t>
            </a:r>
            <a:r>
              <a:rPr lang="en-GB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pracoviště</a:t>
            </a:r>
            <a:r>
              <a:rPr lang="cs-CZ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; </a:t>
            </a:r>
            <a:r>
              <a:rPr lang="cs-CZ" altLang="nl-NL" sz="2000" baseline="30000" dirty="0">
                <a:solidFill>
                  <a:srgbClr val="243439"/>
                </a:solidFill>
                <a:latin typeface="Arial" panose="020B0604020202020204" pitchFamily="34" charset="0"/>
              </a:rPr>
              <a:t>3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Název</a:t>
            </a:r>
            <a:r>
              <a:rPr lang="en-GB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pracoviště</a:t>
            </a:r>
            <a:r>
              <a:rPr lang="cs-CZ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en-GB" altLang="nl-NL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nl-NL" sz="2000" dirty="0">
                <a:solidFill>
                  <a:srgbClr val="243439"/>
                </a:solidFill>
                <a:latin typeface="Arial" panose="020B0604020202020204" pitchFamily="34" charset="0"/>
              </a:rPr>
              <a:t> 20]</a:t>
            </a:r>
          </a:p>
        </p:txBody>
      </p:sp>
      <p:sp>
        <p:nvSpPr>
          <p:cNvPr id="51" name="Text Box 6">
            <a:extLst>
              <a:ext uri="{FF2B5EF4-FFF2-40B4-BE49-F238E27FC236}">
                <a16:creationId xmlns:a16="http://schemas.microsoft.com/office/drawing/2014/main" id="{28090716-A8D7-9DDF-33A3-7A1179331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762" y="325366"/>
            <a:ext cx="13610969" cy="1080000"/>
          </a:xfrm>
          <a:prstGeom prst="rect">
            <a:avLst/>
          </a:prstGeom>
          <a:noFill/>
          <a:ln>
            <a:noFill/>
          </a:ln>
        </p:spPr>
        <p:txBody>
          <a:bodyPr lIns="143228" tIns="143533" rIns="143228" bIns="143228" anchor="ctr"/>
          <a:lstStyle>
            <a:lvl1pPr defTabSz="912813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12813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12813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12813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12813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cs-CZ" altLang="cs-CZ" sz="4000" b="1" dirty="0">
                <a:solidFill>
                  <a:schemeClr val="bg1"/>
                </a:solidFill>
                <a:latin typeface="Arial" panose="020B0604020202020204" pitchFamily="34" charset="0"/>
              </a:rPr>
              <a:t>Název posteru [velikost 40, písmo Arial </a:t>
            </a:r>
            <a:r>
              <a:rPr lang="cs-CZ" altLang="cs-CZ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Bold</a:t>
            </a:r>
            <a:r>
              <a:rPr lang="cs-CZ" altLang="cs-CZ" sz="4000" b="1" dirty="0">
                <a:solidFill>
                  <a:schemeClr val="bg1"/>
                </a:solidFill>
                <a:latin typeface="Arial" panose="020B0604020202020204" pitchFamily="34" charset="0"/>
              </a:rPr>
              <a:t>]</a:t>
            </a:r>
          </a:p>
        </p:txBody>
      </p:sp>
      <p:sp>
        <p:nvSpPr>
          <p:cNvPr id="36" name="Text Box 30">
            <a:extLst>
              <a:ext uri="{FF2B5EF4-FFF2-40B4-BE49-F238E27FC236}">
                <a16:creationId xmlns:a16="http://schemas.microsoft.com/office/drawing/2014/main" id="{7A019DDA-4149-9E51-D93D-B1EB13682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68" y="3059287"/>
            <a:ext cx="7984068" cy="5425230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Úvod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20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 text úvodu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úvodu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je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vhodné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uvést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i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cíl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studie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(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prezentace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)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en-US" altLang="nl-NL" sz="1324" dirty="0">
              <a:latin typeface="Arial" panose="020B0604020202020204" pitchFamily="34" charset="0"/>
            </a:endParaRPr>
          </a:p>
        </p:txBody>
      </p:sp>
      <p:sp>
        <p:nvSpPr>
          <p:cNvPr id="41" name="Text Box 36">
            <a:extLst>
              <a:ext uri="{FF2B5EF4-FFF2-40B4-BE49-F238E27FC236}">
                <a16:creationId xmlns:a16="http://schemas.microsoft.com/office/drawing/2014/main" id="{CA3CB6CC-BECD-FCDF-003B-2A6FEDBCE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9884" y="3059287"/>
            <a:ext cx="7976498" cy="5976221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Cíl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20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 text cíle</a:t>
            </a:r>
          </a:p>
          <a:p>
            <a:pPr>
              <a:spcBef>
                <a:spcPct val="20000"/>
              </a:spcBef>
            </a:pPr>
            <a:endParaRPr lang="en-AU" altLang="nl-NL" sz="1324" dirty="0">
              <a:latin typeface="Arial" panose="020B0604020202020204" pitchFamily="34" charset="0"/>
            </a:endParaRPr>
          </a:p>
        </p:txBody>
      </p:sp>
      <p:sp>
        <p:nvSpPr>
          <p:cNvPr id="52" name="Text Box 37">
            <a:extLst>
              <a:ext uri="{FF2B5EF4-FFF2-40B4-BE49-F238E27FC236}">
                <a16:creationId xmlns:a16="http://schemas.microsoft.com/office/drawing/2014/main" id="{34AB9B81-8F4E-867A-69FF-C1AD63238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68" y="8730688"/>
            <a:ext cx="7984068" cy="7774635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 marL="2857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Metodika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0087C7"/>
              </a:buClr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: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20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 text metodiky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popiště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stručně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metodiku</a:t>
            </a:r>
            <a:endParaRPr lang="en-GB" altLang="cs-CZ" sz="2000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zařazovací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kritéria</a:t>
            </a:r>
            <a:endParaRPr lang="en-GB" altLang="cs-CZ" sz="2000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vylučující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kritéria</a:t>
            </a:r>
            <a:endParaRPr lang="en-GB" altLang="cs-CZ" sz="2000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použité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statistické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metody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atd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.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  <a:buSzPct val="60000"/>
              <a:buFont typeface="Monotype Sorts" pitchFamily="1" charset="2"/>
              <a:buNone/>
            </a:pPr>
            <a:endParaRPr lang="en-US" altLang="nl-NL" sz="1324" dirty="0">
              <a:latin typeface="Arial" panose="020B0604020202020204" pitchFamily="34" charset="0"/>
            </a:endParaRPr>
          </a:p>
        </p:txBody>
      </p:sp>
      <p:sp>
        <p:nvSpPr>
          <p:cNvPr id="56" name="Text Box 31">
            <a:extLst>
              <a:ext uri="{FF2B5EF4-FFF2-40B4-BE49-F238E27FC236}">
                <a16:creationId xmlns:a16="http://schemas.microsoft.com/office/drawing/2014/main" id="{C5F2F9C7-D0B4-0B30-DBD6-E2EC8CE86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6388" y="3059287"/>
            <a:ext cx="12684910" cy="13426378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Výsledky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20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 text výsledků, jasně formulujte zjištěné výsledky, statistickou významnost atd.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v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případě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vkládání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obrázků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je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vhodné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vložit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maximálně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4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obrázky</a:t>
            </a:r>
            <a:endParaRPr lang="en-GB" altLang="cs-CZ" sz="2000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v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případě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vkládání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tabulek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je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vhodné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uvést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maximálně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2 </a:t>
            </a:r>
            <a:r>
              <a:rPr lang="en-GB" altLang="cs-CZ" sz="2000" dirty="0" err="1">
                <a:solidFill>
                  <a:srgbClr val="243439"/>
                </a:solidFill>
                <a:latin typeface="Arial" panose="020B0604020202020204" pitchFamily="34" charset="0"/>
              </a:rPr>
              <a:t>tabulky</a:t>
            </a:r>
            <a:endParaRPr lang="en-GB" altLang="cs-CZ" sz="2000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DECFC8"/>
              </a:buClr>
              <a:buSzPct val="130000"/>
              <a:buFont typeface="Wingdings" panose="05000000000000000000" pitchFamily="2" charset="2"/>
              <a:buChar char="§"/>
            </a:pPr>
            <a:r>
              <a:rPr lang="en-GB" altLang="cs-CZ" sz="20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872"/>
              </a:spcBef>
              <a:buClr>
                <a:srgbClr val="008BD2"/>
              </a:buClr>
              <a:buSzPct val="130000"/>
              <a:buFont typeface="Wingdings" panose="05000000000000000000" pitchFamily="2" charset="2"/>
              <a:buChar char="§"/>
            </a:pPr>
            <a:endParaRPr lang="en-GB" altLang="cs-CZ" sz="2000" dirty="0"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008BD2"/>
              </a:buClr>
              <a:buSzPct val="130000"/>
              <a:buFont typeface="Wingdings" panose="05000000000000000000" pitchFamily="2" charset="2"/>
              <a:buChar char="§"/>
            </a:pPr>
            <a:endParaRPr lang="en-GB" altLang="cs-CZ" sz="1800" dirty="0"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008BD2"/>
              </a:buClr>
              <a:buSzPct val="130000"/>
              <a:buFont typeface="Wingdings" panose="05000000000000000000" pitchFamily="2" charset="2"/>
              <a:buChar char="§"/>
            </a:pPr>
            <a:endParaRPr lang="en-GB" altLang="cs-CZ" sz="1800" dirty="0"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008BD2"/>
              </a:buClr>
              <a:buSzPct val="130000"/>
              <a:buFont typeface="Wingdings" panose="05000000000000000000" pitchFamily="2" charset="2"/>
              <a:buChar char="§"/>
            </a:pPr>
            <a:endParaRPr lang="en-GB" altLang="cs-CZ" sz="1800" dirty="0">
              <a:latin typeface="Arial" panose="020B0604020202020204" pitchFamily="34" charset="0"/>
            </a:endParaRPr>
          </a:p>
          <a:p>
            <a:pPr>
              <a:spcBef>
                <a:spcPts val="872"/>
              </a:spcBef>
              <a:buClr>
                <a:srgbClr val="008BD2"/>
              </a:buClr>
              <a:buSzPct val="130000"/>
              <a:buFont typeface="Wingdings" panose="05000000000000000000" pitchFamily="2" charset="2"/>
              <a:buChar char="§"/>
            </a:pPr>
            <a:endParaRPr lang="en-GB" altLang="cs-CZ" sz="1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AU" altLang="nl-NL" sz="1324" dirty="0">
              <a:latin typeface="Arial" panose="020B0604020202020204" pitchFamily="34" charset="0"/>
            </a:endParaRPr>
          </a:p>
        </p:txBody>
      </p:sp>
      <p:sp>
        <p:nvSpPr>
          <p:cNvPr id="62" name="Text Box 40">
            <a:extLst>
              <a:ext uri="{FF2B5EF4-FFF2-40B4-BE49-F238E27FC236}">
                <a16:creationId xmlns:a16="http://schemas.microsoft.com/office/drawing/2014/main" id="{8FDEDB4C-DCEA-2F95-6C7C-CD5D31324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9884" y="9253728"/>
            <a:ext cx="7976497" cy="4078224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Závěry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20</a:t>
            </a:r>
            <a:r>
              <a:rPr lang="en-GB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dirty="0">
                <a:solidFill>
                  <a:srgbClr val="243439"/>
                </a:solidFill>
                <a:latin typeface="Arial" panose="020B0604020202020204" pitchFamily="34" charset="0"/>
              </a:rPr>
              <a:t>  text závěru</a:t>
            </a:r>
          </a:p>
          <a:p>
            <a:pPr>
              <a:spcBef>
                <a:spcPct val="20000"/>
              </a:spcBef>
            </a:pPr>
            <a:endParaRPr lang="cs-CZ" altLang="cs-CZ" sz="1672" b="1" dirty="0">
              <a:solidFill>
                <a:srgbClr val="F15A2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cs-CZ" altLang="nl-NL" sz="1324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cs-CZ" altLang="nl-NL" sz="1324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AU" altLang="nl-NL" sz="1324" dirty="0">
              <a:latin typeface="Arial" panose="020B0604020202020204" pitchFamily="34" charset="0"/>
            </a:endParaRPr>
          </a:p>
        </p:txBody>
      </p:sp>
      <p:sp>
        <p:nvSpPr>
          <p:cNvPr id="63" name="Text Box 41">
            <a:extLst>
              <a:ext uri="{FF2B5EF4-FFF2-40B4-BE49-F238E27FC236}">
                <a16:creationId xmlns:a16="http://schemas.microsoft.com/office/drawing/2014/main" id="{082E4708-36CF-C3B5-7962-7B6BBCB5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7880" y="13549543"/>
            <a:ext cx="6576807" cy="2936121"/>
          </a:xfrm>
          <a:prstGeom prst="rect">
            <a:avLst/>
          </a:prstGeom>
          <a:solidFill>
            <a:schemeClr val="bg1"/>
          </a:solidFill>
          <a:ln w="76200">
            <a:solidFill>
              <a:srgbClr val="DECFC8"/>
            </a:solidFill>
            <a:miter lim="800000"/>
            <a:headEnd/>
            <a:tailEnd/>
          </a:ln>
        </p:spPr>
        <p:txBody>
          <a:bodyPr lIns="170109" tIns="170109" rIns="170109" bIns="170109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Poděkování 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velikost 28</a:t>
            </a:r>
            <a:r>
              <a:rPr lang="en-US" altLang="cs-CZ" sz="2800" b="1" dirty="0">
                <a:solidFill>
                  <a:srgbClr val="243439"/>
                </a:solidFill>
                <a:latin typeface="Arial" panose="020B0604020202020204" pitchFamily="34" charset="0"/>
              </a:rPr>
              <a:t>]</a:t>
            </a:r>
            <a:endParaRPr lang="cs-CZ" altLang="cs-CZ" sz="28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[</a:t>
            </a:r>
            <a:r>
              <a:rPr lang="cs-CZ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velikost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2</a:t>
            </a:r>
            <a:r>
              <a:rPr lang="cs-CZ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0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] </a:t>
            </a:r>
            <a:r>
              <a:rPr lang="cs-CZ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 </a:t>
            </a:r>
            <a:r>
              <a:rPr lang="en-GB" altLang="cs-CZ" sz="2000" i="1" dirty="0" err="1">
                <a:solidFill>
                  <a:srgbClr val="243439"/>
                </a:solidFill>
                <a:latin typeface="Arial" panose="020B0604020202020204" pitchFamily="34" charset="0"/>
              </a:rPr>
              <a:t>Práce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i="1" dirty="0" err="1">
                <a:solidFill>
                  <a:srgbClr val="243439"/>
                </a:solidFill>
                <a:latin typeface="Arial" panose="020B0604020202020204" pitchFamily="34" charset="0"/>
              </a:rPr>
              <a:t>byla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i="1" dirty="0" err="1">
                <a:solidFill>
                  <a:srgbClr val="243439"/>
                </a:solidFill>
                <a:latin typeface="Arial" panose="020B0604020202020204" pitchFamily="34" charset="0"/>
              </a:rPr>
              <a:t>podpořena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</a:t>
            </a:r>
            <a:r>
              <a:rPr lang="en-GB" altLang="cs-CZ" sz="2000" i="1" dirty="0" err="1">
                <a:solidFill>
                  <a:srgbClr val="243439"/>
                </a:solidFill>
                <a:latin typeface="Arial" panose="020B0604020202020204" pitchFamily="34" charset="0"/>
              </a:rPr>
              <a:t>grantem</a:t>
            </a:r>
            <a:r>
              <a:rPr lang="en-GB" altLang="cs-CZ" sz="2000" i="1" dirty="0">
                <a:solidFill>
                  <a:srgbClr val="243439"/>
                </a:solidFill>
                <a:latin typeface="Arial" panose="020B0604020202020204" pitchFamily="34" charset="0"/>
              </a:rPr>
              <a:t> ...</a:t>
            </a:r>
            <a:endParaRPr lang="cs-CZ" altLang="cs-CZ" sz="2000" b="1" dirty="0">
              <a:solidFill>
                <a:srgbClr val="243439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endParaRPr lang="cs-CZ" altLang="cs-CZ" sz="1679" b="1" dirty="0">
              <a:solidFill>
                <a:srgbClr val="F15A2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US" altLang="cs-CZ" sz="1324" dirty="0">
              <a:latin typeface="Arial" panose="020B0604020202020204" pitchFamily="34" charset="0"/>
            </a:endParaRPr>
          </a:p>
        </p:txBody>
      </p:sp>
      <p:sp>
        <p:nvSpPr>
          <p:cNvPr id="64" name="Rectangle 72">
            <a:extLst>
              <a:ext uri="{FF2B5EF4-FFF2-40B4-BE49-F238E27FC236}">
                <a16:creationId xmlns:a16="http://schemas.microsoft.com/office/drawing/2014/main" id="{1849B2CD-5626-E363-E5C4-D73619EF1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7294" y="9035508"/>
            <a:ext cx="2644954" cy="3609132"/>
          </a:xfrm>
          <a:prstGeom prst="rect">
            <a:avLst/>
          </a:prstGeom>
          <a:solidFill>
            <a:srgbClr val="EEEEE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43208" tIns="21604" rIns="43208" bIns="21604" anchor="ctr"/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nl-NL" altLang="cs-CZ" sz="1087"/>
          </a:p>
        </p:txBody>
      </p:sp>
      <p:sp>
        <p:nvSpPr>
          <p:cNvPr id="65" name="Text Box 73">
            <a:extLst>
              <a:ext uri="{FF2B5EF4-FFF2-40B4-BE49-F238E27FC236}">
                <a16:creationId xmlns:a16="http://schemas.microsoft.com/office/drawing/2014/main" id="{4CB60F99-7D11-975E-51EA-7D89C54B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88583" y="12644640"/>
            <a:ext cx="962376" cy="45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055" tIns="85055" rIns="85055" bIns="85055">
            <a:spAutoFit/>
          </a:bodyPr>
          <a:lstStyle>
            <a:lvl1pPr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cs-CZ" altLang="cs-CZ" sz="1800" i="1" dirty="0"/>
              <a:t>popisek</a:t>
            </a:r>
            <a:endParaRPr lang="en-AU" altLang="cs-CZ" sz="1800" i="1" dirty="0"/>
          </a:p>
        </p:txBody>
      </p:sp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ABE31ED8-78C1-8B14-5ADB-071A522A8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491975"/>
              </p:ext>
            </p:extLst>
          </p:nvPr>
        </p:nvGraphicFramePr>
        <p:xfrm>
          <a:off x="9705329" y="9059880"/>
          <a:ext cx="6978460" cy="4769557"/>
        </p:xfrm>
        <a:graphic>
          <a:graphicData uri="http://schemas.openxmlformats.org/drawingml/2006/table">
            <a:tbl>
              <a:tblPr/>
              <a:tblGrid>
                <a:gridCol w="171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3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4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3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27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Sloupec 1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[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44A1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Sloupec 2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[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44A1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Sloupec 3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[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44A1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Sloupec 4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[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44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Řada 1 </a:t>
                      </a:r>
                    </a:p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[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vzorová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en-US" altLang="cs-CZ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tabulka</a:t>
                      </a: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Řada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2 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[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Řada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3 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[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9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Řada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4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[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35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Řada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5 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[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18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</a:t>
                      </a: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.]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75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67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56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5pPr>
                      <a:lvl6pPr marL="25146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6pPr>
                      <a:lvl7pPr marL="29718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7pPr>
                      <a:lvl8pPr marL="34290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8pPr>
                      <a:lvl9pPr marL="3886200" indent="-228600" defTabSz="2374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sz="4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2374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83225" marR="65437" marT="38586" marB="385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165588E5-623C-B0AA-C832-6C26596762DA}"/>
              </a:ext>
            </a:extLst>
          </p:cNvPr>
          <p:cNvSpPr/>
          <p:nvPr/>
        </p:nvSpPr>
        <p:spPr>
          <a:xfrm>
            <a:off x="28536697" y="16008317"/>
            <a:ext cx="1293073" cy="497006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PRÁZDNÝ PROSTOR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95B3F50-B89F-6838-C8E4-A434E1519493}"/>
              </a:ext>
            </a:extLst>
          </p:cNvPr>
          <p:cNvSpPr txBox="1"/>
          <p:nvPr/>
        </p:nvSpPr>
        <p:spPr>
          <a:xfrm>
            <a:off x="7602279" y="7938608"/>
            <a:ext cx="15204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33D56A8-EC6C-FB16-9BF3-8662E288957E}"/>
              </a:ext>
            </a:extLst>
          </p:cNvPr>
          <p:cNvSpPr txBox="1"/>
          <p:nvPr/>
        </p:nvSpPr>
        <p:spPr>
          <a:xfrm>
            <a:off x="7602166" y="7976840"/>
            <a:ext cx="15204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8818D7C-D3B8-1C87-20E0-DCE2B7078B35}"/>
              </a:ext>
            </a:extLst>
          </p:cNvPr>
          <p:cNvSpPr txBox="1"/>
          <p:nvPr/>
        </p:nvSpPr>
        <p:spPr>
          <a:xfrm>
            <a:off x="7602166" y="7976840"/>
            <a:ext cx="15204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86AEAEE-BC3E-31EB-245F-7B8B043050D5}"/>
              </a:ext>
            </a:extLst>
          </p:cNvPr>
          <p:cNvSpPr txBox="1"/>
          <p:nvPr/>
        </p:nvSpPr>
        <p:spPr>
          <a:xfrm>
            <a:off x="7602166" y="7976840"/>
            <a:ext cx="15204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cs-CZ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7A862A35-1BD5-5576-6C33-E999B87ECA22}"/>
              </a:ext>
            </a:extLst>
          </p:cNvPr>
          <p:cNvSpPr/>
          <p:nvPr/>
        </p:nvSpPr>
        <p:spPr>
          <a:xfrm>
            <a:off x="17875894" y="1496025"/>
            <a:ext cx="12970342" cy="782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19545" tIns="59773" rIns="119545" bIns="597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160228">
              <a:lnSpc>
                <a:spcPct val="107000"/>
              </a:lnSpc>
              <a:spcAft>
                <a:spcPts val="1046"/>
              </a:spcAft>
            </a:pPr>
            <a:r>
              <a:rPr lang="cs-CZ" sz="1600" b="1" dirty="0">
                <a:solidFill>
                  <a:srgbClr val="0050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23. ČESKO–SLOVENSKÝ FONIATRICKÝ KONGRES</a:t>
            </a:r>
            <a:r>
              <a:rPr lang="cs-CZ" sz="1600" b="1" dirty="0">
                <a:solidFill>
                  <a:srgbClr val="0050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600" b="1" dirty="0">
                <a:solidFill>
                  <a:srgbClr val="0050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XXXVI. CELOSTÁTNÍ DNY EVY SEDLÁČKOVÉ 2026, 1.-3. 10. 2026</a:t>
            </a:r>
            <a:r>
              <a:rPr lang="cs-CZ" sz="1600" dirty="0">
                <a:solidFill>
                  <a:srgbClr val="0050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Brno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A96474BE-0625-8B1D-E69E-91C9F3F7741E}"/>
              </a:ext>
            </a:extLst>
          </p:cNvPr>
          <p:cNvGrpSpPr/>
          <p:nvPr/>
        </p:nvGrpSpPr>
        <p:grpSpPr>
          <a:xfrm>
            <a:off x="24279698" y="2035115"/>
            <a:ext cx="5435490" cy="732847"/>
            <a:chOff x="894949" y="0"/>
            <a:chExt cx="6062179" cy="797560"/>
          </a:xfrm>
        </p:grpSpPr>
        <p:grpSp>
          <p:nvGrpSpPr>
            <p:cNvPr id="9" name="Skupina 8">
              <a:extLst>
                <a:ext uri="{FF2B5EF4-FFF2-40B4-BE49-F238E27FC236}">
                  <a16:creationId xmlns:a16="http://schemas.microsoft.com/office/drawing/2014/main" id="{4A0288ED-3352-211D-F6E1-D773ED8E7BB1}"/>
                </a:ext>
              </a:extLst>
            </p:cNvPr>
            <p:cNvGrpSpPr/>
            <p:nvPr/>
          </p:nvGrpSpPr>
          <p:grpSpPr>
            <a:xfrm>
              <a:off x="3103118" y="48638"/>
              <a:ext cx="3854010" cy="600184"/>
              <a:chOff x="2783151" y="0"/>
              <a:chExt cx="3854191" cy="600184"/>
            </a:xfrm>
          </p:grpSpPr>
          <p:grpSp>
            <p:nvGrpSpPr>
              <p:cNvPr id="14" name="Skupina 13">
                <a:extLst>
                  <a:ext uri="{FF2B5EF4-FFF2-40B4-BE49-F238E27FC236}">
                    <a16:creationId xmlns:a16="http://schemas.microsoft.com/office/drawing/2014/main" id="{8BDAB097-8174-4C7F-7499-224C5DA83856}"/>
                  </a:ext>
                </a:extLst>
              </p:cNvPr>
              <p:cNvGrpSpPr/>
              <p:nvPr/>
            </p:nvGrpSpPr>
            <p:grpSpPr>
              <a:xfrm>
                <a:off x="2783151" y="0"/>
                <a:ext cx="3412344" cy="560705"/>
                <a:chOff x="2783322" y="0"/>
                <a:chExt cx="3412551" cy="560705"/>
              </a:xfrm>
            </p:grpSpPr>
            <p:pic>
              <p:nvPicPr>
                <p:cNvPr id="16" name="Obrázek 15" descr="Obsah obrázku Písmo, Grafika, logo, text&#10;&#10;Popis byl vytvořen automaticky">
                  <a:extLst>
                    <a:ext uri="{FF2B5EF4-FFF2-40B4-BE49-F238E27FC236}">
                      <a16:creationId xmlns:a16="http://schemas.microsoft.com/office/drawing/2014/main" id="{7654B186-A665-BFC3-7CCD-5A5673F4B9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44379" y="37270"/>
                  <a:ext cx="879432" cy="516363"/>
                </a:xfrm>
                <a:prstGeom prst="rect">
                  <a:avLst/>
                </a:prstGeom>
              </p:spPr>
            </p:pic>
            <p:grpSp>
              <p:nvGrpSpPr>
                <p:cNvPr id="17" name="Skupina 16">
                  <a:extLst>
                    <a:ext uri="{FF2B5EF4-FFF2-40B4-BE49-F238E27FC236}">
                      <a16:creationId xmlns:a16="http://schemas.microsoft.com/office/drawing/2014/main" id="{F8C31BEE-FE8D-0015-6EDD-15944E01B9DF}"/>
                    </a:ext>
                  </a:extLst>
                </p:cNvPr>
                <p:cNvGrpSpPr/>
                <p:nvPr/>
              </p:nvGrpSpPr>
              <p:grpSpPr>
                <a:xfrm>
                  <a:off x="2783322" y="0"/>
                  <a:ext cx="3412551" cy="560705"/>
                  <a:chOff x="2783322" y="0"/>
                  <a:chExt cx="3412551" cy="560705"/>
                </a:xfrm>
              </p:grpSpPr>
              <p:pic>
                <p:nvPicPr>
                  <p:cNvPr id="18" name="Obrázek 17" descr="Obsah obrázku kruh, Písmo, logo, Grafika&#10;&#10;Popis byl vytvořen automaticky">
                    <a:extLst>
                      <a:ext uri="{FF2B5EF4-FFF2-40B4-BE49-F238E27FC236}">
                        <a16:creationId xmlns:a16="http://schemas.microsoft.com/office/drawing/2014/main" id="{20551E28-681A-AAA6-7392-B441BE78EF3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630088" y="0"/>
                    <a:ext cx="565785" cy="560705"/>
                  </a:xfrm>
                  <a:prstGeom prst="rect">
                    <a:avLst/>
                  </a:prstGeom>
                </p:spPr>
              </p:pic>
              <p:pic>
                <p:nvPicPr>
                  <p:cNvPr id="19" name="Obrázek 18" descr="Obsah obrázku text, Písmo, bílé&#10;&#10;Popis byl vytvořen automaticky">
                    <a:extLst>
                      <a:ext uri="{FF2B5EF4-FFF2-40B4-BE49-F238E27FC236}">
                        <a16:creationId xmlns:a16="http://schemas.microsoft.com/office/drawing/2014/main" id="{EE1ECC1F-FEC5-72EB-4F80-5DF341FAD23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783322" y="25400"/>
                    <a:ext cx="1912620" cy="523240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5" name="Obrázek 14" descr="Obsah obrázku symbol, Písmo, logo, klipart&#10;&#10;Popis byl vytvořen automaticky">
                <a:extLst>
                  <a:ext uri="{FF2B5EF4-FFF2-40B4-BE49-F238E27FC236}">
                    <a16:creationId xmlns:a16="http://schemas.microsoft.com/office/drawing/2014/main" id="{1DA5B5C1-FA15-989D-7B76-C6A13C5CD4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290" t="3039" r="1544"/>
              <a:stretch/>
            </p:blipFill>
            <p:spPr bwMode="auto">
              <a:xfrm>
                <a:off x="6243858" y="15875"/>
                <a:ext cx="393484" cy="584309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13" name="Obrázek 12" descr="Obsah obrázku Písmo, logo, Grafika, text&#10;&#10;Obsah vygenerovaný umělou inteligencí může být nesprávný.">
              <a:extLst>
                <a:ext uri="{FF2B5EF4-FFF2-40B4-BE49-F238E27FC236}">
                  <a16:creationId xmlns:a16="http://schemas.microsoft.com/office/drawing/2014/main" id="{29E741A6-5836-C38B-70A3-71674C6C0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949" y="0"/>
              <a:ext cx="2263140" cy="797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8690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18099</TotalTime>
  <Words>267</Words>
  <Application>Microsoft Macintosh PowerPoint</Application>
  <PresentationFormat>Vlastní</PresentationFormat>
  <Paragraphs>56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Monotype Sorts</vt:lpstr>
      <vt:lpstr>Times New Roman</vt:lpstr>
      <vt:lpstr>Wingdings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 akademie</dc:title>
  <dc:creator>Šárka</dc:creator>
  <cp:lastModifiedBy>Šárka Martiníková</cp:lastModifiedBy>
  <cp:revision>42</cp:revision>
  <dcterms:created xsi:type="dcterms:W3CDTF">2017-08-30T13:07:43Z</dcterms:created>
  <dcterms:modified xsi:type="dcterms:W3CDTF">2026-07-07T16:01:13Z</dcterms:modified>
</cp:coreProperties>
</file>