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1CED3044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30384750" cy="17100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86" userDrawn="1">
          <p15:clr>
            <a:srgbClr val="A4A3A4"/>
          </p15:clr>
        </p15:guide>
        <p15:guide id="2" pos="956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EAB035-5034-CD22-18EB-37654FD569F2}" name="Chrobok Viktor" initials="VC" userId="S::chrobvik@fnhk.onmicrosoft.com::e33c33ea-fc4c-4314-a44a-9ba4cc8539a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of. Chrobok" initials="V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9226"/>
    <a:srgbClr val="00506A"/>
    <a:srgbClr val="000070"/>
    <a:srgbClr val="0375B3"/>
    <a:srgbClr val="0095D9"/>
    <a:srgbClr val="F15922"/>
    <a:srgbClr val="F25822"/>
    <a:srgbClr val="0085CE"/>
    <a:srgbClr val="E21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64" autoAdjust="0"/>
    <p:restoredTop sz="94660"/>
  </p:normalViewPr>
  <p:slideViewPr>
    <p:cSldViewPr snapToGrid="0">
      <p:cViewPr>
        <p:scale>
          <a:sx n="70" d="100"/>
          <a:sy n="70" d="100"/>
        </p:scale>
        <p:origin x="232" y="1000"/>
      </p:cViewPr>
      <p:guideLst>
        <p:guide orient="horz" pos="5386"/>
        <p:guide pos="9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modernComment_100_1CED304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2755B8D-9F3F-41F7-AD7D-D78E1C4501EE}" authorId="{4FEAB035-5034-CD22-18EB-37654FD569F2}" created="2023-10-22T15:31:56.16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85306436" sldId="256"/>
      <ac:spMk id="12" creationId="{AF857E69-E9E6-2682-A134-0A3AEEC1E71D}"/>
    </ac:deMkLst>
    <p188:txBody>
      <a:bodyPr/>
      <a:lstStyle/>
      <a:p>
        <a:r>
          <a:rPr lang="cs-CZ"/>
          <a:t>Doplnit logo 
1. foniatrie audiologie z pozvánky
2. AKL - https://www.klinickalogopedie.cz/index.php
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8094" y="2798633"/>
            <a:ext cx="22788563" cy="5953525"/>
          </a:xfrm>
        </p:spPr>
        <p:txBody>
          <a:bodyPr anchor="b"/>
          <a:lstStyle>
            <a:lvl1pPr algn="ctr">
              <a:defRPr sz="1495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094" y="8981749"/>
            <a:ext cx="22788563" cy="4128673"/>
          </a:xfrm>
        </p:spPr>
        <p:txBody>
          <a:bodyPr/>
          <a:lstStyle>
            <a:lvl1pPr marL="0" indent="0" algn="ctr">
              <a:buNone/>
              <a:defRPr sz="5981"/>
            </a:lvl1pPr>
            <a:lvl2pPr marL="1139434" indent="0" algn="ctr">
              <a:buNone/>
              <a:defRPr sz="4984"/>
            </a:lvl2pPr>
            <a:lvl3pPr marL="2278868" indent="0" algn="ctr">
              <a:buNone/>
              <a:defRPr sz="4486"/>
            </a:lvl3pPr>
            <a:lvl4pPr marL="3418302" indent="0" algn="ctr">
              <a:buNone/>
              <a:defRPr sz="3988"/>
            </a:lvl4pPr>
            <a:lvl5pPr marL="4557735" indent="0" algn="ctr">
              <a:buNone/>
              <a:defRPr sz="3988"/>
            </a:lvl5pPr>
            <a:lvl6pPr marL="5697169" indent="0" algn="ctr">
              <a:buNone/>
              <a:defRPr sz="3988"/>
            </a:lvl6pPr>
            <a:lvl7pPr marL="6836603" indent="0" algn="ctr">
              <a:buNone/>
              <a:defRPr sz="3988"/>
            </a:lvl7pPr>
            <a:lvl8pPr marL="7976037" indent="0" algn="ctr">
              <a:buNone/>
              <a:defRPr sz="3988"/>
            </a:lvl8pPr>
            <a:lvl9pPr marL="9115471" indent="0" algn="ctr">
              <a:buNone/>
              <a:defRPr sz="3988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47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5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44087" y="910446"/>
            <a:ext cx="6551712" cy="14491926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8951" y="910446"/>
            <a:ext cx="19275326" cy="14491926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86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8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126" y="4263264"/>
            <a:ext cx="26206847" cy="7113353"/>
          </a:xfrm>
        </p:spPr>
        <p:txBody>
          <a:bodyPr anchor="b"/>
          <a:lstStyle>
            <a:lvl1pPr>
              <a:defRPr sz="1495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3126" y="11443912"/>
            <a:ext cx="26206847" cy="3740744"/>
          </a:xfrm>
        </p:spPr>
        <p:txBody>
          <a:bodyPr/>
          <a:lstStyle>
            <a:lvl1pPr marL="0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1pPr>
            <a:lvl2pPr marL="1139434" indent="0">
              <a:buNone/>
              <a:defRPr sz="4984">
                <a:solidFill>
                  <a:schemeClr val="tx1">
                    <a:tint val="75000"/>
                  </a:schemeClr>
                </a:solidFill>
              </a:defRPr>
            </a:lvl2pPr>
            <a:lvl3pPr marL="2278868" indent="0">
              <a:buNone/>
              <a:defRPr sz="4486">
                <a:solidFill>
                  <a:schemeClr val="tx1">
                    <a:tint val="75000"/>
                  </a:schemeClr>
                </a:solidFill>
              </a:defRPr>
            </a:lvl3pPr>
            <a:lvl4pPr marL="3418302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4pPr>
            <a:lvl5pPr marL="4557735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5pPr>
            <a:lvl6pPr marL="5697169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6pPr>
            <a:lvl7pPr marL="6836603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7pPr>
            <a:lvl8pPr marL="7976037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8pPr>
            <a:lvl9pPr marL="9115471" indent="0">
              <a:buNone/>
              <a:defRPr sz="39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8951" y="4552230"/>
            <a:ext cx="12913519" cy="1085014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2280" y="4552230"/>
            <a:ext cx="12913519" cy="1085014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6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09" y="910447"/>
            <a:ext cx="26206847" cy="33053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2911" y="4192011"/>
            <a:ext cx="12854172" cy="2054440"/>
          </a:xfrm>
        </p:spPr>
        <p:txBody>
          <a:bodyPr anchor="b"/>
          <a:lstStyle>
            <a:lvl1pPr marL="0" indent="0">
              <a:buNone/>
              <a:defRPr sz="5981" b="1"/>
            </a:lvl1pPr>
            <a:lvl2pPr marL="1139434" indent="0">
              <a:buNone/>
              <a:defRPr sz="4984" b="1"/>
            </a:lvl2pPr>
            <a:lvl3pPr marL="2278868" indent="0">
              <a:buNone/>
              <a:defRPr sz="4486" b="1"/>
            </a:lvl3pPr>
            <a:lvl4pPr marL="3418302" indent="0">
              <a:buNone/>
              <a:defRPr sz="3988" b="1"/>
            </a:lvl4pPr>
            <a:lvl5pPr marL="4557735" indent="0">
              <a:buNone/>
              <a:defRPr sz="3988" b="1"/>
            </a:lvl5pPr>
            <a:lvl6pPr marL="5697169" indent="0">
              <a:buNone/>
              <a:defRPr sz="3988" b="1"/>
            </a:lvl6pPr>
            <a:lvl7pPr marL="6836603" indent="0">
              <a:buNone/>
              <a:defRPr sz="3988" b="1"/>
            </a:lvl7pPr>
            <a:lvl8pPr marL="7976037" indent="0">
              <a:buNone/>
              <a:defRPr sz="3988" b="1"/>
            </a:lvl8pPr>
            <a:lvl9pPr marL="9115471" indent="0">
              <a:buNone/>
              <a:defRPr sz="398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2911" y="6246451"/>
            <a:ext cx="12854172" cy="9187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280" y="4192011"/>
            <a:ext cx="12917476" cy="2054440"/>
          </a:xfrm>
        </p:spPr>
        <p:txBody>
          <a:bodyPr anchor="b"/>
          <a:lstStyle>
            <a:lvl1pPr marL="0" indent="0">
              <a:buNone/>
              <a:defRPr sz="5981" b="1"/>
            </a:lvl1pPr>
            <a:lvl2pPr marL="1139434" indent="0">
              <a:buNone/>
              <a:defRPr sz="4984" b="1"/>
            </a:lvl2pPr>
            <a:lvl3pPr marL="2278868" indent="0">
              <a:buNone/>
              <a:defRPr sz="4486" b="1"/>
            </a:lvl3pPr>
            <a:lvl4pPr marL="3418302" indent="0">
              <a:buNone/>
              <a:defRPr sz="3988" b="1"/>
            </a:lvl4pPr>
            <a:lvl5pPr marL="4557735" indent="0">
              <a:buNone/>
              <a:defRPr sz="3988" b="1"/>
            </a:lvl5pPr>
            <a:lvl6pPr marL="5697169" indent="0">
              <a:buNone/>
              <a:defRPr sz="3988" b="1"/>
            </a:lvl6pPr>
            <a:lvl7pPr marL="6836603" indent="0">
              <a:buNone/>
              <a:defRPr sz="3988" b="1"/>
            </a:lvl7pPr>
            <a:lvl8pPr marL="7976037" indent="0">
              <a:buNone/>
              <a:defRPr sz="3988" b="1"/>
            </a:lvl8pPr>
            <a:lvl9pPr marL="9115471" indent="0">
              <a:buNone/>
              <a:defRPr sz="398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280" y="6246451"/>
            <a:ext cx="12917476" cy="9187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97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0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75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10" y="1140037"/>
            <a:ext cx="9799872" cy="3990128"/>
          </a:xfrm>
        </p:spPr>
        <p:txBody>
          <a:bodyPr anchor="b"/>
          <a:lstStyle>
            <a:lvl1pPr>
              <a:defRPr sz="797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17476" y="2462164"/>
            <a:ext cx="15382280" cy="12152474"/>
          </a:xfrm>
        </p:spPr>
        <p:txBody>
          <a:bodyPr/>
          <a:lstStyle>
            <a:lvl1pPr>
              <a:defRPr sz="7975"/>
            </a:lvl1pPr>
            <a:lvl2pPr>
              <a:defRPr sz="6978"/>
            </a:lvl2pPr>
            <a:lvl3pPr>
              <a:defRPr sz="5981"/>
            </a:lvl3pPr>
            <a:lvl4pPr>
              <a:defRPr sz="4984"/>
            </a:lvl4pPr>
            <a:lvl5pPr>
              <a:defRPr sz="4984"/>
            </a:lvl5pPr>
            <a:lvl6pPr>
              <a:defRPr sz="4984"/>
            </a:lvl6pPr>
            <a:lvl7pPr>
              <a:defRPr sz="4984"/>
            </a:lvl7pPr>
            <a:lvl8pPr>
              <a:defRPr sz="4984"/>
            </a:lvl8pPr>
            <a:lvl9pPr>
              <a:defRPr sz="4984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910" y="5130165"/>
            <a:ext cx="9799872" cy="9504265"/>
          </a:xfrm>
        </p:spPr>
        <p:txBody>
          <a:bodyPr/>
          <a:lstStyle>
            <a:lvl1pPr marL="0" indent="0">
              <a:buNone/>
              <a:defRPr sz="3988"/>
            </a:lvl1pPr>
            <a:lvl2pPr marL="1139434" indent="0">
              <a:buNone/>
              <a:defRPr sz="3489"/>
            </a:lvl2pPr>
            <a:lvl3pPr marL="2278868" indent="0">
              <a:buNone/>
              <a:defRPr sz="2991"/>
            </a:lvl3pPr>
            <a:lvl4pPr marL="3418302" indent="0">
              <a:buNone/>
              <a:defRPr sz="2492"/>
            </a:lvl4pPr>
            <a:lvl5pPr marL="4557735" indent="0">
              <a:buNone/>
              <a:defRPr sz="2492"/>
            </a:lvl5pPr>
            <a:lvl6pPr marL="5697169" indent="0">
              <a:buNone/>
              <a:defRPr sz="2492"/>
            </a:lvl6pPr>
            <a:lvl7pPr marL="6836603" indent="0">
              <a:buNone/>
              <a:defRPr sz="2492"/>
            </a:lvl7pPr>
            <a:lvl8pPr marL="7976037" indent="0">
              <a:buNone/>
              <a:defRPr sz="2492"/>
            </a:lvl8pPr>
            <a:lvl9pPr marL="9115471" indent="0">
              <a:buNone/>
              <a:defRPr sz="24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7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10" y="1140037"/>
            <a:ext cx="9799872" cy="3990128"/>
          </a:xfrm>
        </p:spPr>
        <p:txBody>
          <a:bodyPr anchor="b"/>
          <a:lstStyle>
            <a:lvl1pPr>
              <a:defRPr sz="797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917476" y="2462164"/>
            <a:ext cx="15382280" cy="12152474"/>
          </a:xfrm>
        </p:spPr>
        <p:txBody>
          <a:bodyPr anchor="t"/>
          <a:lstStyle>
            <a:lvl1pPr marL="0" indent="0">
              <a:buNone/>
              <a:defRPr sz="7975"/>
            </a:lvl1pPr>
            <a:lvl2pPr marL="1139434" indent="0">
              <a:buNone/>
              <a:defRPr sz="6978"/>
            </a:lvl2pPr>
            <a:lvl3pPr marL="2278868" indent="0">
              <a:buNone/>
              <a:defRPr sz="5981"/>
            </a:lvl3pPr>
            <a:lvl4pPr marL="3418302" indent="0">
              <a:buNone/>
              <a:defRPr sz="4984"/>
            </a:lvl4pPr>
            <a:lvl5pPr marL="4557735" indent="0">
              <a:buNone/>
              <a:defRPr sz="4984"/>
            </a:lvl5pPr>
            <a:lvl6pPr marL="5697169" indent="0">
              <a:buNone/>
              <a:defRPr sz="4984"/>
            </a:lvl6pPr>
            <a:lvl7pPr marL="6836603" indent="0">
              <a:buNone/>
              <a:defRPr sz="4984"/>
            </a:lvl7pPr>
            <a:lvl8pPr marL="7976037" indent="0">
              <a:buNone/>
              <a:defRPr sz="4984"/>
            </a:lvl8pPr>
            <a:lvl9pPr marL="9115471" indent="0">
              <a:buNone/>
              <a:defRPr sz="498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910" y="5130165"/>
            <a:ext cx="9799872" cy="9504265"/>
          </a:xfrm>
        </p:spPr>
        <p:txBody>
          <a:bodyPr/>
          <a:lstStyle>
            <a:lvl1pPr marL="0" indent="0">
              <a:buNone/>
              <a:defRPr sz="3988"/>
            </a:lvl1pPr>
            <a:lvl2pPr marL="1139434" indent="0">
              <a:buNone/>
              <a:defRPr sz="3489"/>
            </a:lvl2pPr>
            <a:lvl3pPr marL="2278868" indent="0">
              <a:buNone/>
              <a:defRPr sz="2991"/>
            </a:lvl3pPr>
            <a:lvl4pPr marL="3418302" indent="0">
              <a:buNone/>
              <a:defRPr sz="2492"/>
            </a:lvl4pPr>
            <a:lvl5pPr marL="4557735" indent="0">
              <a:buNone/>
              <a:defRPr sz="2492"/>
            </a:lvl5pPr>
            <a:lvl6pPr marL="5697169" indent="0">
              <a:buNone/>
              <a:defRPr sz="2492"/>
            </a:lvl6pPr>
            <a:lvl7pPr marL="6836603" indent="0">
              <a:buNone/>
              <a:defRPr sz="2492"/>
            </a:lvl7pPr>
            <a:lvl8pPr marL="7976037" indent="0">
              <a:buNone/>
              <a:defRPr sz="2492"/>
            </a:lvl8pPr>
            <a:lvl9pPr marL="9115471" indent="0">
              <a:buNone/>
              <a:defRPr sz="24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61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8952" y="910447"/>
            <a:ext cx="26206847" cy="3305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952" y="4552230"/>
            <a:ext cx="26206847" cy="10850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8951" y="15849678"/>
            <a:ext cx="6836569" cy="9104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7FA3-E5E7-4F60-A9F7-BF0E9331A393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64949" y="15849678"/>
            <a:ext cx="10254853" cy="9104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59230" y="15849678"/>
            <a:ext cx="6836569" cy="9104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0ED18-AD5E-4004-824B-4B74FC5BAA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0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278868" rtl="0" eaLnBrk="1" latinLnBrk="0" hangingPunct="1">
        <a:lnSpc>
          <a:spcPct val="90000"/>
        </a:lnSpc>
        <a:spcBef>
          <a:spcPct val="0"/>
        </a:spcBef>
        <a:buNone/>
        <a:defRPr sz="109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9717" indent="-569717" algn="l" defTabSz="2278868" rtl="0" eaLnBrk="1" latinLnBrk="0" hangingPunct="1">
        <a:lnSpc>
          <a:spcPct val="90000"/>
        </a:lnSpc>
        <a:spcBef>
          <a:spcPts val="2492"/>
        </a:spcBef>
        <a:buFont typeface="Arial" panose="020B0604020202020204" pitchFamily="34" charset="0"/>
        <a:buChar char="•"/>
        <a:defRPr sz="6978" kern="1200">
          <a:solidFill>
            <a:schemeClr val="tx1"/>
          </a:solidFill>
          <a:latin typeface="+mn-lt"/>
          <a:ea typeface="+mn-ea"/>
          <a:cs typeface="+mn-cs"/>
        </a:defRPr>
      </a:lvl1pPr>
      <a:lvl2pPr marL="1709151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2pPr>
      <a:lvl3pPr marL="2848585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984" kern="1200">
          <a:solidFill>
            <a:schemeClr val="tx1"/>
          </a:solidFill>
          <a:latin typeface="+mn-lt"/>
          <a:ea typeface="+mn-ea"/>
          <a:cs typeface="+mn-cs"/>
        </a:defRPr>
      </a:lvl3pPr>
      <a:lvl4pPr marL="3988018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4pPr>
      <a:lvl5pPr marL="5127452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5pPr>
      <a:lvl6pPr marL="6266886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6pPr>
      <a:lvl7pPr marL="7406320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7pPr>
      <a:lvl8pPr marL="8545754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8pPr>
      <a:lvl9pPr marL="9685188" indent="-569717" algn="l" defTabSz="2278868" rtl="0" eaLnBrk="1" latinLnBrk="0" hangingPunct="1">
        <a:lnSpc>
          <a:spcPct val="90000"/>
        </a:lnSpc>
        <a:spcBef>
          <a:spcPts val="1246"/>
        </a:spcBef>
        <a:buFont typeface="Arial" panose="020B0604020202020204" pitchFamily="34" charset="0"/>
        <a:buChar char="•"/>
        <a:defRPr sz="44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1pPr>
      <a:lvl2pPr marL="1139434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2pPr>
      <a:lvl3pPr marL="2278868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3pPr>
      <a:lvl4pPr marL="3418302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4pPr>
      <a:lvl5pPr marL="4557735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5pPr>
      <a:lvl6pPr marL="5697169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6pPr>
      <a:lvl7pPr marL="6836603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7pPr>
      <a:lvl8pPr marL="7976037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8pPr>
      <a:lvl9pPr marL="9115471" algn="l" defTabSz="2278868" rtl="0" eaLnBrk="1" latinLnBrk="0" hangingPunct="1">
        <a:defRPr sz="44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microsoft.com/office/2018/10/relationships/comments" Target="../comments/modernComment_100_1CED304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00206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>
            <a:extLst>
              <a:ext uri="{FF2B5EF4-FFF2-40B4-BE49-F238E27FC236}">
                <a16:creationId xmlns:a16="http://schemas.microsoft.com/office/drawing/2014/main" id="{1A4D548B-F662-BB8A-11CF-330D21EC1FA3}"/>
              </a:ext>
            </a:extLst>
          </p:cNvPr>
          <p:cNvSpPr/>
          <p:nvPr/>
        </p:nvSpPr>
        <p:spPr>
          <a:xfrm>
            <a:off x="-720" y="-21237"/>
            <a:ext cx="30384749" cy="1838762"/>
          </a:xfrm>
          <a:prstGeom prst="rect">
            <a:avLst/>
          </a:prstGeom>
          <a:solidFill>
            <a:srgbClr val="B492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AF857E69-E9E6-2682-A134-0A3AEEC1E71D}"/>
              </a:ext>
            </a:extLst>
          </p:cNvPr>
          <p:cNvSpPr/>
          <p:nvPr/>
        </p:nvSpPr>
        <p:spPr>
          <a:xfrm>
            <a:off x="0" y="1521560"/>
            <a:ext cx="30384750" cy="1076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2142762" y="1302103"/>
            <a:ext cx="12442790" cy="1537726"/>
          </a:xfrm>
          <a:prstGeom prst="rect">
            <a:avLst/>
          </a:prstGeom>
          <a:noFill/>
          <a:ln>
            <a:noFill/>
          </a:ln>
        </p:spPr>
        <p:txBody>
          <a:bodyPr lIns="95687" tIns="95687" rIns="95687" bIns="95687" anchor="ctr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cs-CZ" altLang="nl-NL" sz="2800" b="1" dirty="0">
                <a:solidFill>
                  <a:srgbClr val="00506A"/>
                </a:solidFill>
                <a:latin typeface="Arial" panose="020B0604020202020204" pitchFamily="34" charset="0"/>
              </a:rPr>
              <a:t>Příjmení J.</a:t>
            </a:r>
            <a:r>
              <a:rPr lang="cs-CZ" altLang="nl-NL" sz="2800" b="1" baseline="30000" dirty="0">
                <a:solidFill>
                  <a:srgbClr val="00506A"/>
                </a:solidFill>
                <a:latin typeface="Arial" panose="020B0604020202020204" pitchFamily="34" charset="0"/>
              </a:rPr>
              <a:t>1</a:t>
            </a:r>
            <a:r>
              <a:rPr lang="cs-CZ" altLang="nl-NL" sz="2800" b="1" dirty="0">
                <a:solidFill>
                  <a:srgbClr val="00506A"/>
                </a:solidFill>
                <a:latin typeface="Arial" panose="020B0604020202020204" pitchFamily="34" charset="0"/>
              </a:rPr>
              <a:t>, Příjmení J.</a:t>
            </a:r>
            <a:r>
              <a:rPr lang="cs-CZ" altLang="nl-NL" sz="2800" b="1" baseline="30000" dirty="0">
                <a:solidFill>
                  <a:srgbClr val="00506A"/>
                </a:solidFill>
                <a:latin typeface="Arial" panose="020B0604020202020204" pitchFamily="34" charset="0"/>
              </a:rPr>
              <a:t>2</a:t>
            </a:r>
            <a:r>
              <a:rPr lang="cs-CZ" altLang="nl-NL" sz="2800" b="1" dirty="0">
                <a:solidFill>
                  <a:srgbClr val="00506A"/>
                </a:solidFill>
                <a:latin typeface="Arial" panose="020B0604020202020204" pitchFamily="34" charset="0"/>
              </a:rPr>
              <a:t>, Příjmení J.</a:t>
            </a:r>
            <a:r>
              <a:rPr lang="cs-CZ" altLang="nl-NL" sz="2800" b="1" baseline="30000" dirty="0">
                <a:solidFill>
                  <a:srgbClr val="00506A"/>
                </a:solidFill>
                <a:latin typeface="Arial" panose="020B0604020202020204" pitchFamily="34" charset="0"/>
              </a:rPr>
              <a:t>3</a:t>
            </a:r>
            <a:r>
              <a:rPr lang="cs-CZ" altLang="nl-NL" sz="2800" b="1" dirty="0">
                <a:solidFill>
                  <a:srgbClr val="00506A"/>
                </a:solidFill>
                <a:latin typeface="Arial" panose="020B0604020202020204" pitchFamily="34" charset="0"/>
              </a:rPr>
              <a:t> [velikost: 28]</a:t>
            </a:r>
          </a:p>
          <a:p>
            <a:pPr>
              <a:spcBef>
                <a:spcPct val="20000"/>
              </a:spcBef>
              <a:defRPr/>
            </a:pPr>
            <a:r>
              <a:rPr lang="cs-CZ" altLang="nl-NL" sz="2000" baseline="30000" dirty="0">
                <a:solidFill>
                  <a:srgbClr val="000070"/>
                </a:solidFill>
                <a:latin typeface="Arial" panose="020B0604020202020204" pitchFamily="34" charset="0"/>
              </a:rPr>
              <a:t>1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Název</a:t>
            </a:r>
            <a:r>
              <a:rPr lang="en-GB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 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pracoviště</a:t>
            </a:r>
            <a:r>
              <a:rPr lang="cs-CZ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; </a:t>
            </a:r>
            <a:r>
              <a:rPr lang="cs-CZ" altLang="nl-NL" sz="2000" baseline="30000" dirty="0">
                <a:solidFill>
                  <a:srgbClr val="000070"/>
                </a:solidFill>
                <a:latin typeface="Arial" panose="020B0604020202020204" pitchFamily="34" charset="0"/>
              </a:rPr>
              <a:t>2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Název</a:t>
            </a:r>
            <a:r>
              <a:rPr lang="en-GB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 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pracoviště</a:t>
            </a:r>
            <a:r>
              <a:rPr lang="cs-CZ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; </a:t>
            </a:r>
            <a:r>
              <a:rPr lang="cs-CZ" altLang="nl-NL" sz="2000" baseline="30000" dirty="0">
                <a:solidFill>
                  <a:srgbClr val="000070"/>
                </a:solidFill>
                <a:latin typeface="Arial" panose="020B0604020202020204" pitchFamily="34" charset="0"/>
              </a:rPr>
              <a:t>3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Název</a:t>
            </a:r>
            <a:r>
              <a:rPr lang="en-GB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 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pracoviště</a:t>
            </a:r>
            <a:r>
              <a:rPr lang="cs-CZ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 </a:t>
            </a:r>
            <a:r>
              <a:rPr lang="en-GB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[</a:t>
            </a:r>
            <a:r>
              <a:rPr lang="en-GB" altLang="nl-NL" sz="2000" dirty="0" err="1">
                <a:solidFill>
                  <a:srgbClr val="000070"/>
                </a:solidFill>
                <a:latin typeface="Arial" panose="020B0604020202020204" pitchFamily="34" charset="0"/>
              </a:rPr>
              <a:t>velikost</a:t>
            </a:r>
            <a:r>
              <a:rPr lang="en-GB" altLang="nl-NL" sz="2000" dirty="0">
                <a:solidFill>
                  <a:srgbClr val="000070"/>
                </a:solidFill>
                <a:latin typeface="Arial" panose="020B0604020202020204" pitchFamily="34" charset="0"/>
              </a:rPr>
              <a:t> 20]</a:t>
            </a: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2142762" y="325366"/>
            <a:ext cx="13610969" cy="1080000"/>
          </a:xfrm>
          <a:prstGeom prst="rect">
            <a:avLst/>
          </a:prstGeom>
          <a:noFill/>
          <a:ln>
            <a:noFill/>
          </a:ln>
        </p:spPr>
        <p:txBody>
          <a:bodyPr lIns="143228" tIns="143533" rIns="143228" bIns="143228" anchor="ctr"/>
          <a:lstStyle>
            <a:lvl1pPr defTabSz="912813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12813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12813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12813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12813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cs-CZ" altLang="cs-CZ" sz="4000" b="1" dirty="0">
                <a:solidFill>
                  <a:schemeClr val="bg1"/>
                </a:solidFill>
                <a:latin typeface="Arial" panose="020B0604020202020204" pitchFamily="34" charset="0"/>
              </a:rPr>
              <a:t>Název posteru [velikost 40, písmo Arial </a:t>
            </a:r>
            <a:r>
              <a:rPr lang="cs-CZ" altLang="cs-CZ" sz="4000" b="1" dirty="0" err="1">
                <a:solidFill>
                  <a:schemeClr val="bg1"/>
                </a:solidFill>
                <a:latin typeface="Arial" panose="020B0604020202020204" pitchFamily="34" charset="0"/>
              </a:rPr>
              <a:t>Bold</a:t>
            </a:r>
            <a:r>
              <a:rPr lang="cs-CZ" altLang="cs-CZ" sz="4000" b="1" dirty="0">
                <a:solidFill>
                  <a:schemeClr val="bg1"/>
                </a:solidFill>
                <a:latin typeface="Arial" panose="020B0604020202020204" pitchFamily="34" charset="0"/>
              </a:rPr>
              <a:t>]</a:t>
            </a:r>
          </a:p>
        </p:txBody>
      </p:sp>
      <p:sp>
        <p:nvSpPr>
          <p:cNvPr id="36" name="Text Box 30">
            <a:extLst>
              <a:ext uri="{FF2B5EF4-FFF2-40B4-BE49-F238E27FC236}">
                <a16:creationId xmlns:a16="http://schemas.microsoft.com/office/drawing/2014/main" id="{86937B9C-6C7C-41BB-A138-ED05FF57E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3059287"/>
            <a:ext cx="7984068" cy="5425230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Úvod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</a:pPr>
            <a:r>
              <a:rPr lang="en-GB" altLang="cs-CZ" sz="2000" dirty="0">
                <a:latin typeface="Arial" panose="020B0604020202020204" pitchFamily="34" charset="0"/>
              </a:rPr>
              <a:t>[</a:t>
            </a:r>
            <a:r>
              <a:rPr lang="cs-CZ" altLang="cs-CZ" sz="2000" dirty="0">
                <a:latin typeface="Arial" panose="020B0604020202020204" pitchFamily="34" charset="0"/>
              </a:rPr>
              <a:t>velikost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20</a:t>
            </a:r>
            <a:r>
              <a:rPr lang="en-GB" altLang="cs-CZ" sz="2000" dirty="0">
                <a:latin typeface="Arial" panose="020B0604020202020204" pitchFamily="34" charset="0"/>
              </a:rPr>
              <a:t>] </a:t>
            </a:r>
            <a:r>
              <a:rPr lang="cs-CZ" altLang="cs-CZ" sz="2000" dirty="0">
                <a:latin typeface="Arial" panose="020B0604020202020204" pitchFamily="34" charset="0"/>
              </a:rPr>
              <a:t>  text úvodu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>
                <a:latin typeface="Arial" panose="020B0604020202020204" pitchFamily="34" charset="0"/>
              </a:rPr>
              <a:t>v </a:t>
            </a:r>
            <a:r>
              <a:rPr lang="en-GB" altLang="cs-CZ" sz="2000" dirty="0" err="1">
                <a:latin typeface="Arial" panose="020B0604020202020204" pitchFamily="34" charset="0"/>
              </a:rPr>
              <a:t>úvodu</a:t>
            </a:r>
            <a:r>
              <a:rPr lang="en-GB" altLang="cs-CZ" sz="2000" dirty="0">
                <a:latin typeface="Arial" panose="020B0604020202020204" pitchFamily="34" charset="0"/>
              </a:rPr>
              <a:t> je </a:t>
            </a:r>
            <a:r>
              <a:rPr lang="en-GB" altLang="cs-CZ" sz="2000" dirty="0" err="1">
                <a:latin typeface="Arial" panose="020B0604020202020204" pitchFamily="34" charset="0"/>
              </a:rPr>
              <a:t>vhodné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uvést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i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cíl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studie</a:t>
            </a:r>
            <a:r>
              <a:rPr lang="en-GB" altLang="cs-CZ" sz="2000" dirty="0">
                <a:latin typeface="Arial" panose="020B0604020202020204" pitchFamily="34" charset="0"/>
              </a:rPr>
              <a:t> (</a:t>
            </a:r>
            <a:r>
              <a:rPr lang="en-GB" altLang="cs-CZ" sz="2000" dirty="0" err="1">
                <a:latin typeface="Arial" panose="020B0604020202020204" pitchFamily="34" charset="0"/>
              </a:rPr>
              <a:t>prezentace</a:t>
            </a:r>
            <a:r>
              <a:rPr lang="en-GB" altLang="cs-CZ" sz="2000" dirty="0">
                <a:latin typeface="Arial" panose="020B0604020202020204" pitchFamily="34" charset="0"/>
              </a:rPr>
              <a:t>)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en-US" altLang="nl-NL" sz="1324" dirty="0">
              <a:latin typeface="Arial" panose="020B0604020202020204" pitchFamily="34" charset="0"/>
            </a:endParaRPr>
          </a:p>
        </p:txBody>
      </p:sp>
      <p:sp>
        <p:nvSpPr>
          <p:cNvPr id="41" name="Text Box 36">
            <a:extLst>
              <a:ext uri="{FF2B5EF4-FFF2-40B4-BE49-F238E27FC236}">
                <a16:creationId xmlns:a16="http://schemas.microsoft.com/office/drawing/2014/main" id="{859684DA-3748-4679-BB63-B7D7DE423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9884" y="3059287"/>
            <a:ext cx="7976498" cy="5976221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Cíl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altLang="cs-CZ" sz="2000" dirty="0">
                <a:latin typeface="Arial" panose="020B0604020202020204" pitchFamily="34" charset="0"/>
              </a:rPr>
              <a:t>[</a:t>
            </a:r>
            <a:r>
              <a:rPr lang="cs-CZ" altLang="cs-CZ" sz="2000" dirty="0">
                <a:latin typeface="Arial" panose="020B0604020202020204" pitchFamily="34" charset="0"/>
              </a:rPr>
              <a:t>velikost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20</a:t>
            </a:r>
            <a:r>
              <a:rPr lang="en-GB" altLang="cs-CZ" sz="2000" dirty="0">
                <a:latin typeface="Arial" panose="020B0604020202020204" pitchFamily="34" charset="0"/>
              </a:rPr>
              <a:t>] </a:t>
            </a:r>
            <a:r>
              <a:rPr lang="cs-CZ" altLang="cs-CZ" sz="2000" dirty="0">
                <a:latin typeface="Arial" panose="020B0604020202020204" pitchFamily="34" charset="0"/>
              </a:rPr>
              <a:t>  text cíle</a:t>
            </a:r>
          </a:p>
          <a:p>
            <a:pPr>
              <a:spcBef>
                <a:spcPct val="20000"/>
              </a:spcBef>
            </a:pPr>
            <a:endParaRPr lang="en-AU" altLang="nl-NL" sz="1324" dirty="0">
              <a:latin typeface="Arial" panose="020B0604020202020204" pitchFamily="34" charset="0"/>
            </a:endParaRPr>
          </a:p>
        </p:txBody>
      </p:sp>
      <p:sp>
        <p:nvSpPr>
          <p:cNvPr id="52" name="Text Box 37">
            <a:extLst>
              <a:ext uri="{FF2B5EF4-FFF2-40B4-BE49-F238E27FC236}">
                <a16:creationId xmlns:a16="http://schemas.microsoft.com/office/drawing/2014/main" id="{DC73CF15-9EBC-4B96-9D0B-B6D49A105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68" y="8730688"/>
            <a:ext cx="7984068" cy="7774635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 marL="2857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Metodika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0087C7"/>
              </a:buClr>
            </a:pPr>
            <a:r>
              <a:rPr lang="en-GB" altLang="cs-CZ" sz="2000" dirty="0">
                <a:latin typeface="Arial" panose="020B0604020202020204" pitchFamily="34" charset="0"/>
              </a:rPr>
              <a:t>[</a:t>
            </a:r>
            <a:r>
              <a:rPr lang="cs-CZ" altLang="cs-CZ" sz="2000" dirty="0">
                <a:latin typeface="Arial" panose="020B0604020202020204" pitchFamily="34" charset="0"/>
              </a:rPr>
              <a:t>velikost</a:t>
            </a:r>
            <a:r>
              <a:rPr lang="en-GB" altLang="cs-CZ" sz="2000" dirty="0">
                <a:latin typeface="Arial" panose="020B0604020202020204" pitchFamily="34" charset="0"/>
              </a:rPr>
              <a:t>: </a:t>
            </a:r>
            <a:r>
              <a:rPr lang="cs-CZ" altLang="cs-CZ" sz="2000" dirty="0">
                <a:latin typeface="Arial" panose="020B0604020202020204" pitchFamily="34" charset="0"/>
              </a:rPr>
              <a:t>20</a:t>
            </a:r>
            <a:r>
              <a:rPr lang="en-GB" altLang="cs-CZ" sz="2000" dirty="0">
                <a:latin typeface="Arial" panose="020B0604020202020204" pitchFamily="34" charset="0"/>
              </a:rPr>
              <a:t>] </a:t>
            </a:r>
            <a:r>
              <a:rPr lang="cs-CZ" altLang="cs-CZ" sz="2000" dirty="0">
                <a:latin typeface="Arial" panose="020B0604020202020204" pitchFamily="34" charset="0"/>
              </a:rPr>
              <a:t>  text metodiky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popiště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stručně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metodiku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zařazovací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kritéria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vylučující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kritéria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použité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statistické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metody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atd</a:t>
            </a:r>
            <a:r>
              <a:rPr lang="en-GB" altLang="cs-CZ" sz="20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  <a:buSzPct val="60000"/>
              <a:buFont typeface="Monotype Sorts" pitchFamily="1" charset="2"/>
              <a:buNone/>
            </a:pPr>
            <a:endParaRPr lang="en-US" altLang="nl-NL" sz="1324" dirty="0">
              <a:latin typeface="Arial" panose="020B0604020202020204" pitchFamily="34" charset="0"/>
            </a:endParaRPr>
          </a:p>
        </p:txBody>
      </p:sp>
      <p:sp>
        <p:nvSpPr>
          <p:cNvPr id="56" name="Text Box 31">
            <a:extLst>
              <a:ext uri="{FF2B5EF4-FFF2-40B4-BE49-F238E27FC236}">
                <a16:creationId xmlns:a16="http://schemas.microsoft.com/office/drawing/2014/main" id="{9385E6AD-FBEE-418B-BC4F-A8DD89D9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6388" y="3059287"/>
            <a:ext cx="12684910" cy="13426378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Výsledky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</a:pPr>
            <a:r>
              <a:rPr lang="en-GB" altLang="cs-CZ" sz="2000" dirty="0">
                <a:latin typeface="Arial" panose="020B0604020202020204" pitchFamily="34" charset="0"/>
              </a:rPr>
              <a:t>[</a:t>
            </a:r>
            <a:r>
              <a:rPr lang="cs-CZ" altLang="cs-CZ" sz="2000" dirty="0">
                <a:latin typeface="Arial" panose="020B0604020202020204" pitchFamily="34" charset="0"/>
              </a:rPr>
              <a:t>velikost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20</a:t>
            </a:r>
            <a:r>
              <a:rPr lang="en-GB" altLang="cs-CZ" sz="2000" dirty="0">
                <a:latin typeface="Arial" panose="020B0604020202020204" pitchFamily="34" charset="0"/>
              </a:rPr>
              <a:t>] </a:t>
            </a:r>
            <a:r>
              <a:rPr lang="cs-CZ" altLang="cs-CZ" sz="2000" dirty="0">
                <a:latin typeface="Arial" panose="020B0604020202020204" pitchFamily="34" charset="0"/>
              </a:rPr>
              <a:t>  text výsledků, jasně formulujte zjištěné výsledky, statistickou významnost atd.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v </a:t>
            </a:r>
            <a:r>
              <a:rPr lang="en-GB" altLang="cs-CZ" sz="2000" dirty="0" err="1">
                <a:latin typeface="Arial" panose="020B0604020202020204" pitchFamily="34" charset="0"/>
              </a:rPr>
              <a:t>případě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vkládání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obrázků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je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vhodné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vložit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maximálně</a:t>
            </a:r>
            <a:r>
              <a:rPr lang="en-GB" altLang="cs-CZ" sz="2000" dirty="0">
                <a:latin typeface="Arial" panose="020B0604020202020204" pitchFamily="34" charset="0"/>
              </a:rPr>
              <a:t> 4 </a:t>
            </a:r>
            <a:r>
              <a:rPr lang="en-GB" altLang="cs-CZ" sz="2000" dirty="0" err="1">
                <a:latin typeface="Arial" panose="020B0604020202020204" pitchFamily="34" charset="0"/>
              </a:rPr>
              <a:t>obrázky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v </a:t>
            </a:r>
            <a:r>
              <a:rPr lang="en-GB" altLang="cs-CZ" sz="2000" dirty="0" err="1">
                <a:latin typeface="Arial" panose="020B0604020202020204" pitchFamily="34" charset="0"/>
              </a:rPr>
              <a:t>případě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vkládání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tabulek</a:t>
            </a:r>
            <a:r>
              <a:rPr lang="en-GB" altLang="cs-CZ" sz="2000" dirty="0">
                <a:latin typeface="Arial" panose="020B0604020202020204" pitchFamily="34" charset="0"/>
              </a:rPr>
              <a:t> je </a:t>
            </a:r>
            <a:r>
              <a:rPr lang="en-GB" altLang="cs-CZ" sz="2000" dirty="0" err="1">
                <a:latin typeface="Arial" panose="020B0604020202020204" pitchFamily="34" charset="0"/>
              </a:rPr>
              <a:t>vhodné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uvést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en-GB" altLang="cs-CZ" sz="2000" dirty="0" err="1">
                <a:latin typeface="Arial" panose="020B0604020202020204" pitchFamily="34" charset="0"/>
              </a:rPr>
              <a:t>maximálně</a:t>
            </a:r>
            <a:r>
              <a:rPr lang="en-GB" altLang="cs-CZ" sz="2000" dirty="0">
                <a:latin typeface="Arial" panose="020B0604020202020204" pitchFamily="34" charset="0"/>
              </a:rPr>
              <a:t> 2 </a:t>
            </a:r>
            <a:r>
              <a:rPr lang="en-GB" altLang="cs-CZ" sz="2000" dirty="0" err="1">
                <a:latin typeface="Arial" panose="020B0604020202020204" pitchFamily="34" charset="0"/>
              </a:rPr>
              <a:t>tabulky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B49226"/>
              </a:buClr>
              <a:buSzPct val="130000"/>
              <a:buFont typeface="Wingdings" panose="05000000000000000000" pitchFamily="2" charset="2"/>
              <a:buChar char="§"/>
            </a:pPr>
            <a:r>
              <a:rPr lang="en-GB" altLang="cs-CZ" sz="20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872"/>
              </a:spcBef>
              <a:buClr>
                <a:srgbClr val="008BD2"/>
              </a:buClr>
              <a:buSzPct val="130000"/>
              <a:buFont typeface="Wingdings" panose="05000000000000000000" pitchFamily="2" charset="2"/>
              <a:buChar char="§"/>
            </a:pP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008BD2"/>
              </a:buClr>
              <a:buSzPct val="130000"/>
              <a:buFont typeface="Wingdings" panose="05000000000000000000" pitchFamily="2" charset="2"/>
              <a:buChar char="§"/>
            </a:pPr>
            <a:endParaRPr lang="en-GB" altLang="cs-CZ" sz="18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008BD2"/>
              </a:buClr>
              <a:buSzPct val="130000"/>
              <a:buFont typeface="Wingdings" panose="05000000000000000000" pitchFamily="2" charset="2"/>
              <a:buChar char="§"/>
            </a:pPr>
            <a:endParaRPr lang="en-GB" altLang="cs-CZ" sz="18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008BD2"/>
              </a:buClr>
              <a:buSzPct val="130000"/>
              <a:buFont typeface="Wingdings" panose="05000000000000000000" pitchFamily="2" charset="2"/>
              <a:buChar char="§"/>
            </a:pPr>
            <a:endParaRPr lang="en-GB" altLang="cs-CZ" sz="1800" dirty="0">
              <a:latin typeface="Arial" panose="020B0604020202020204" pitchFamily="34" charset="0"/>
            </a:endParaRPr>
          </a:p>
          <a:p>
            <a:pPr>
              <a:spcBef>
                <a:spcPts val="872"/>
              </a:spcBef>
              <a:buClr>
                <a:srgbClr val="008BD2"/>
              </a:buClr>
              <a:buSzPct val="130000"/>
              <a:buFont typeface="Wingdings" panose="05000000000000000000" pitchFamily="2" charset="2"/>
              <a:buChar char="§"/>
            </a:pPr>
            <a:endParaRPr lang="en-GB" altLang="cs-CZ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AU" altLang="nl-NL" sz="1324" dirty="0">
              <a:latin typeface="Arial" panose="020B0604020202020204" pitchFamily="34" charset="0"/>
            </a:endParaRPr>
          </a:p>
        </p:txBody>
      </p:sp>
      <p:sp>
        <p:nvSpPr>
          <p:cNvPr id="62" name="Text Box 40">
            <a:extLst>
              <a:ext uri="{FF2B5EF4-FFF2-40B4-BE49-F238E27FC236}">
                <a16:creationId xmlns:a16="http://schemas.microsoft.com/office/drawing/2014/main" id="{D62F6579-8074-4E28-AC13-D054C9228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9884" y="9253728"/>
            <a:ext cx="7976497" cy="4078224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Závěry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altLang="cs-CZ" sz="2000" dirty="0">
                <a:latin typeface="Arial" panose="020B0604020202020204" pitchFamily="34" charset="0"/>
              </a:rPr>
              <a:t>[</a:t>
            </a:r>
            <a:r>
              <a:rPr lang="cs-CZ" altLang="cs-CZ" sz="2000" dirty="0">
                <a:latin typeface="Arial" panose="020B0604020202020204" pitchFamily="34" charset="0"/>
              </a:rPr>
              <a:t>velikost</a:t>
            </a:r>
            <a:r>
              <a:rPr lang="en-GB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20</a:t>
            </a:r>
            <a:r>
              <a:rPr lang="en-GB" altLang="cs-CZ" sz="2000" dirty="0">
                <a:latin typeface="Arial" panose="020B0604020202020204" pitchFamily="34" charset="0"/>
              </a:rPr>
              <a:t>] </a:t>
            </a:r>
            <a:r>
              <a:rPr lang="cs-CZ" altLang="cs-CZ" sz="2000" dirty="0">
                <a:latin typeface="Arial" panose="020B0604020202020204" pitchFamily="34" charset="0"/>
              </a:rPr>
              <a:t>  text závěru</a:t>
            </a:r>
          </a:p>
          <a:p>
            <a:pPr>
              <a:spcBef>
                <a:spcPct val="20000"/>
              </a:spcBef>
            </a:pPr>
            <a:endParaRPr lang="cs-CZ" altLang="cs-CZ" sz="1672" b="1" dirty="0">
              <a:solidFill>
                <a:srgbClr val="F15A2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cs-CZ" altLang="nl-NL" sz="1324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nl-NL" sz="1324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AU" altLang="nl-NL" sz="1324" dirty="0">
              <a:latin typeface="Arial" panose="020B0604020202020204" pitchFamily="34" charset="0"/>
            </a:endParaRPr>
          </a:p>
        </p:txBody>
      </p:sp>
      <p:sp>
        <p:nvSpPr>
          <p:cNvPr id="63" name="Text Box 41">
            <a:extLst>
              <a:ext uri="{FF2B5EF4-FFF2-40B4-BE49-F238E27FC236}">
                <a16:creationId xmlns:a16="http://schemas.microsoft.com/office/drawing/2014/main" id="{A89AFD20-6198-4CB7-8859-DDC71DF9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7880" y="13549543"/>
            <a:ext cx="6576807" cy="2936121"/>
          </a:xfrm>
          <a:prstGeom prst="rect">
            <a:avLst/>
          </a:prstGeom>
          <a:solidFill>
            <a:schemeClr val="bg1"/>
          </a:solidFill>
          <a:ln w="76200">
            <a:solidFill>
              <a:srgbClr val="B49226"/>
            </a:solidFill>
            <a:miter lim="800000"/>
            <a:headEnd/>
            <a:tailEnd/>
          </a:ln>
        </p:spPr>
        <p:txBody>
          <a:bodyPr lIns="170109" tIns="170109" rIns="170109" bIns="170109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Poděkování 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[</a:t>
            </a:r>
            <a:r>
              <a:rPr lang="cs-CZ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velikost 28</a:t>
            </a:r>
            <a:r>
              <a:rPr lang="en-US" altLang="cs-CZ" sz="2800" b="1" dirty="0">
                <a:solidFill>
                  <a:srgbClr val="00506A"/>
                </a:solidFill>
                <a:latin typeface="Arial" panose="020B0604020202020204" pitchFamily="34" charset="0"/>
              </a:rPr>
              <a:t>]</a:t>
            </a:r>
            <a:endParaRPr lang="cs-CZ" altLang="cs-CZ" sz="2800" b="1" dirty="0">
              <a:solidFill>
                <a:srgbClr val="00506A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altLang="cs-CZ" sz="2000" i="1" dirty="0">
                <a:latin typeface="Arial" panose="020B0604020202020204" pitchFamily="34" charset="0"/>
              </a:rPr>
              <a:t>[</a:t>
            </a:r>
            <a:r>
              <a:rPr lang="cs-CZ" altLang="cs-CZ" sz="2000" i="1" dirty="0">
                <a:latin typeface="Arial" panose="020B0604020202020204" pitchFamily="34" charset="0"/>
              </a:rPr>
              <a:t>velikost</a:t>
            </a:r>
            <a:r>
              <a:rPr lang="en-GB" altLang="cs-CZ" sz="2000" i="1" dirty="0">
                <a:latin typeface="Arial" panose="020B0604020202020204" pitchFamily="34" charset="0"/>
              </a:rPr>
              <a:t> 2</a:t>
            </a:r>
            <a:r>
              <a:rPr lang="cs-CZ" altLang="cs-CZ" sz="2000" i="1" dirty="0">
                <a:latin typeface="Arial" panose="020B0604020202020204" pitchFamily="34" charset="0"/>
              </a:rPr>
              <a:t>0</a:t>
            </a:r>
            <a:r>
              <a:rPr lang="en-GB" altLang="cs-CZ" sz="2000" i="1" dirty="0">
                <a:latin typeface="Arial" panose="020B0604020202020204" pitchFamily="34" charset="0"/>
              </a:rPr>
              <a:t>] </a:t>
            </a:r>
            <a:r>
              <a:rPr lang="cs-CZ" altLang="cs-CZ" sz="2000" i="1" dirty="0">
                <a:latin typeface="Arial" panose="020B0604020202020204" pitchFamily="34" charset="0"/>
              </a:rPr>
              <a:t>  </a:t>
            </a:r>
            <a:r>
              <a:rPr lang="en-GB" altLang="cs-CZ" sz="2000" i="1" dirty="0" err="1">
                <a:latin typeface="Arial" panose="020B0604020202020204" pitchFamily="34" charset="0"/>
              </a:rPr>
              <a:t>Práce</a:t>
            </a:r>
            <a:r>
              <a:rPr lang="en-GB" altLang="cs-CZ" sz="2000" i="1" dirty="0">
                <a:latin typeface="Arial" panose="020B0604020202020204" pitchFamily="34" charset="0"/>
              </a:rPr>
              <a:t> </a:t>
            </a:r>
            <a:r>
              <a:rPr lang="en-GB" altLang="cs-CZ" sz="2000" i="1" dirty="0" err="1">
                <a:latin typeface="Arial" panose="020B0604020202020204" pitchFamily="34" charset="0"/>
              </a:rPr>
              <a:t>byla</a:t>
            </a:r>
            <a:r>
              <a:rPr lang="en-GB" altLang="cs-CZ" sz="2000" i="1" dirty="0">
                <a:latin typeface="Arial" panose="020B0604020202020204" pitchFamily="34" charset="0"/>
              </a:rPr>
              <a:t> </a:t>
            </a:r>
            <a:r>
              <a:rPr lang="en-GB" altLang="cs-CZ" sz="2000" i="1" dirty="0" err="1">
                <a:latin typeface="Arial" panose="020B0604020202020204" pitchFamily="34" charset="0"/>
              </a:rPr>
              <a:t>podpořena</a:t>
            </a:r>
            <a:r>
              <a:rPr lang="en-GB" altLang="cs-CZ" sz="2000" i="1" dirty="0">
                <a:latin typeface="Arial" panose="020B0604020202020204" pitchFamily="34" charset="0"/>
              </a:rPr>
              <a:t> </a:t>
            </a:r>
            <a:r>
              <a:rPr lang="en-GB" altLang="cs-CZ" sz="2000" i="1" dirty="0" err="1">
                <a:latin typeface="Arial" panose="020B0604020202020204" pitchFamily="34" charset="0"/>
              </a:rPr>
              <a:t>grantem</a:t>
            </a:r>
            <a:r>
              <a:rPr lang="en-GB" altLang="cs-CZ" sz="2000" i="1" dirty="0">
                <a:latin typeface="Arial" panose="020B0604020202020204" pitchFamily="34" charset="0"/>
              </a:rPr>
              <a:t> ...</a:t>
            </a:r>
            <a:endParaRPr lang="cs-CZ" altLang="cs-CZ" sz="2000" b="1" dirty="0">
              <a:solidFill>
                <a:srgbClr val="F15A2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cs-CZ" altLang="cs-CZ" sz="1679" b="1" dirty="0">
              <a:solidFill>
                <a:srgbClr val="F15A2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cs-CZ" sz="1324" dirty="0">
              <a:latin typeface="Arial" panose="020B0604020202020204" pitchFamily="34" charset="0"/>
            </a:endParaRPr>
          </a:p>
        </p:txBody>
      </p:sp>
      <p:sp>
        <p:nvSpPr>
          <p:cNvPr id="64" name="Rectangle 72">
            <a:extLst>
              <a:ext uri="{FF2B5EF4-FFF2-40B4-BE49-F238E27FC236}">
                <a16:creationId xmlns:a16="http://schemas.microsoft.com/office/drawing/2014/main" id="{1DBB7C10-F678-4F4C-9FF6-B6E834BCB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7294" y="9035508"/>
            <a:ext cx="2644954" cy="3609132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43208" tIns="21604" rIns="43208" bIns="21604" anchor="ctr"/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nl-NL" altLang="cs-CZ" sz="1087"/>
          </a:p>
        </p:txBody>
      </p:sp>
      <p:sp>
        <p:nvSpPr>
          <p:cNvPr id="65" name="Text Box 73">
            <a:extLst>
              <a:ext uri="{FF2B5EF4-FFF2-40B4-BE49-F238E27FC236}">
                <a16:creationId xmlns:a16="http://schemas.microsoft.com/office/drawing/2014/main" id="{E07B3122-B217-490A-BF1E-3A8F212E0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8583" y="12644640"/>
            <a:ext cx="962376" cy="45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055" tIns="85055" rIns="85055" bIns="8505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cs-CZ" altLang="cs-CZ" sz="1800" i="1" dirty="0"/>
              <a:t>popisek</a:t>
            </a:r>
            <a:endParaRPr lang="en-AU" altLang="cs-CZ" sz="1800" i="1" dirty="0"/>
          </a:p>
        </p:txBody>
      </p:sp>
      <p:graphicFrame>
        <p:nvGraphicFramePr>
          <p:cNvPr id="20" name="Tabulka 19">
            <a:extLst>
              <a:ext uri="{FF2B5EF4-FFF2-40B4-BE49-F238E27FC236}">
                <a16:creationId xmlns:a16="http://schemas.microsoft.com/office/drawing/2014/main" id="{455115F2-5472-40B6-8B3B-6AF017BE4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5801"/>
              </p:ext>
            </p:extLst>
          </p:nvPr>
        </p:nvGraphicFramePr>
        <p:xfrm>
          <a:off x="9705329" y="9059880"/>
          <a:ext cx="6978460" cy="4769557"/>
        </p:xfrm>
        <a:graphic>
          <a:graphicData uri="http://schemas.openxmlformats.org/drawingml/2006/table">
            <a:tbl>
              <a:tblPr/>
              <a:tblGrid>
                <a:gridCol w="1717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3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7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Sloupec 1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[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922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Sloupec 2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[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922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Sloupec 3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[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922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Sloupec 4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[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20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92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Řada 1 </a:t>
                      </a:r>
                    </a:p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[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vzorová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cs-CZ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tabulka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Řada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2 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[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Řada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3 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[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9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Řada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4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[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Řada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5 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[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.]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75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67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56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2374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4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2374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83225" marR="65437" marT="38586" marB="3858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Obdélník 10">
            <a:extLst>
              <a:ext uri="{FF2B5EF4-FFF2-40B4-BE49-F238E27FC236}">
                <a16:creationId xmlns:a16="http://schemas.microsoft.com/office/drawing/2014/main" id="{364A7D86-750C-27B5-9FCC-6C8633F987D3}"/>
              </a:ext>
            </a:extLst>
          </p:cNvPr>
          <p:cNvSpPr/>
          <p:nvPr/>
        </p:nvSpPr>
        <p:spPr>
          <a:xfrm>
            <a:off x="28536697" y="16008317"/>
            <a:ext cx="1293073" cy="497006"/>
          </a:xfrm>
          <a:prstGeom prst="rect">
            <a:avLst/>
          </a:prstGeom>
          <a:solidFill>
            <a:srgbClr val="E2001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PRÁZDNÝ PROSTOR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D36774C-E0A9-6EC6-A4AC-582F63A5B37F}"/>
              </a:ext>
            </a:extLst>
          </p:cNvPr>
          <p:cNvSpPr/>
          <p:nvPr/>
        </p:nvSpPr>
        <p:spPr>
          <a:xfrm>
            <a:off x="17025443" y="1496025"/>
            <a:ext cx="13592192" cy="485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19545" tIns="59773" rIns="119545" bIns="597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60228">
              <a:lnSpc>
                <a:spcPct val="107000"/>
              </a:lnSpc>
              <a:spcAft>
                <a:spcPts val="1046"/>
              </a:spcAft>
            </a:pPr>
            <a:r>
              <a:rPr lang="cs-CZ" sz="1600" b="1" dirty="0">
                <a:solidFill>
                  <a:srgbClr val="00506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21. ČESKO–SLOVENSKÝ FONIATRICKÝ KONGRES</a:t>
            </a:r>
            <a:r>
              <a:rPr lang="cs-CZ" sz="1600" b="1" dirty="0">
                <a:solidFill>
                  <a:srgbClr val="0050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600" b="1" dirty="0">
                <a:solidFill>
                  <a:srgbClr val="00506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XXXIV. CELOSTÁTNÍ DNY EVY SEDLÁČKOVÉ 2024, 6.-8. 6. 2024</a:t>
            </a:r>
            <a:r>
              <a:rPr lang="cs-CZ" sz="1600" dirty="0">
                <a:solidFill>
                  <a:srgbClr val="0050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Hradec Králové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76FACF0D-7BD0-E23A-4D88-3F26473AFC20}"/>
              </a:ext>
            </a:extLst>
          </p:cNvPr>
          <p:cNvGrpSpPr/>
          <p:nvPr/>
        </p:nvGrpSpPr>
        <p:grpSpPr>
          <a:xfrm>
            <a:off x="23719535" y="1934287"/>
            <a:ext cx="6051653" cy="535544"/>
            <a:chOff x="0" y="0"/>
            <a:chExt cx="6291341" cy="560705"/>
          </a:xfrm>
        </p:grpSpPr>
        <p:grpSp>
          <p:nvGrpSpPr>
            <p:cNvPr id="14" name="Skupina 13">
              <a:extLst>
                <a:ext uri="{FF2B5EF4-FFF2-40B4-BE49-F238E27FC236}">
                  <a16:creationId xmlns:a16="http://schemas.microsoft.com/office/drawing/2014/main" id="{54CD25A4-2F3D-C8B8-2B10-70E19F7C84A3}"/>
                </a:ext>
              </a:extLst>
            </p:cNvPr>
            <p:cNvGrpSpPr/>
            <p:nvPr/>
          </p:nvGrpSpPr>
          <p:grpSpPr>
            <a:xfrm>
              <a:off x="0" y="0"/>
              <a:ext cx="5864729" cy="560705"/>
              <a:chOff x="0" y="0"/>
              <a:chExt cx="5865078" cy="560705"/>
            </a:xfrm>
          </p:grpSpPr>
          <p:pic>
            <p:nvPicPr>
              <p:cNvPr id="16" name="Obrázek 15" descr="Obsah obrázku Písmo, Grafika, logo, text&#10;&#10;Popis byl vytvořen automaticky">
                <a:extLst>
                  <a:ext uri="{FF2B5EF4-FFF2-40B4-BE49-F238E27FC236}">
                    <a16:creationId xmlns:a16="http://schemas.microsoft.com/office/drawing/2014/main" id="{E0FA1929-0CC4-DA40-F2A1-A4584402C8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54065" y="18143"/>
                <a:ext cx="790575" cy="530860"/>
              </a:xfrm>
              <a:prstGeom prst="rect">
                <a:avLst/>
              </a:prstGeom>
            </p:spPr>
          </p:pic>
          <p:grpSp>
            <p:nvGrpSpPr>
              <p:cNvPr id="17" name="Skupina 16">
                <a:extLst>
                  <a:ext uri="{FF2B5EF4-FFF2-40B4-BE49-F238E27FC236}">
                    <a16:creationId xmlns:a16="http://schemas.microsoft.com/office/drawing/2014/main" id="{E23E9F35-61E9-9ECB-361A-904260FE8D29}"/>
                  </a:ext>
                </a:extLst>
              </p:cNvPr>
              <p:cNvGrpSpPr/>
              <p:nvPr/>
            </p:nvGrpSpPr>
            <p:grpSpPr>
              <a:xfrm>
                <a:off x="0" y="0"/>
                <a:ext cx="5865078" cy="560705"/>
                <a:chOff x="0" y="0"/>
                <a:chExt cx="5865078" cy="560705"/>
              </a:xfrm>
            </p:grpSpPr>
            <p:pic>
              <p:nvPicPr>
                <p:cNvPr id="18" name="Obrázek 17" descr="Obsah obrázku kruh, Písmo, logo, Grafika&#10;&#10;Popis byl vytvořen automaticky">
                  <a:extLst>
                    <a:ext uri="{FF2B5EF4-FFF2-40B4-BE49-F238E27FC236}">
                      <a16:creationId xmlns:a16="http://schemas.microsoft.com/office/drawing/2014/main" id="{54EE9C26-ABC3-82D8-B4DE-4473305A96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99293" y="0"/>
                  <a:ext cx="565785" cy="560705"/>
                </a:xfrm>
                <a:prstGeom prst="rect">
                  <a:avLst/>
                </a:prstGeom>
              </p:spPr>
            </p:pic>
            <p:pic>
              <p:nvPicPr>
                <p:cNvPr id="19" name="Obrázek 18" descr="Obsah obrázku text, Písmo, bílé&#10;&#10;Popis byl vytvořen automaticky">
                  <a:extLst>
                    <a:ext uri="{FF2B5EF4-FFF2-40B4-BE49-F238E27FC236}">
                      <a16:creationId xmlns:a16="http://schemas.microsoft.com/office/drawing/2014/main" id="{16C79712-5DB3-F537-84F3-332E1C4484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52545" y="25400"/>
                  <a:ext cx="1912620" cy="523240"/>
                </a:xfrm>
                <a:prstGeom prst="rect">
                  <a:avLst/>
                </a:prstGeom>
              </p:spPr>
            </p:pic>
            <p:pic>
              <p:nvPicPr>
                <p:cNvPr id="21" name="Obrázek 20" descr="Obsah obrázku logo, emblém, symbol, kruh&#10;&#10;Popis byl vytvořen automaticky">
                  <a:extLst>
                    <a:ext uri="{FF2B5EF4-FFF2-40B4-BE49-F238E27FC236}">
                      <a16:creationId xmlns:a16="http://schemas.microsoft.com/office/drawing/2014/main" id="{4FD3783F-B8A3-1405-B619-CECD228D07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10885"/>
                  <a:ext cx="2392045" cy="544195"/>
                </a:xfrm>
                <a:prstGeom prst="rect">
                  <a:avLst/>
                </a:prstGeom>
              </p:spPr>
            </p:pic>
          </p:grpSp>
        </p:grpSp>
        <p:pic>
          <p:nvPicPr>
            <p:cNvPr id="15" name="Obrázek 14" descr="Obsah obrázku symbol, Písmo, logo, klipart&#10;&#10;Popis byl vytvořen automaticky">
              <a:extLst>
                <a:ext uri="{FF2B5EF4-FFF2-40B4-BE49-F238E27FC236}">
                  <a16:creationId xmlns:a16="http://schemas.microsoft.com/office/drawing/2014/main" id="{7C279F16-996D-5CBE-5620-800B157CD9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290" t="3039" r="1544"/>
            <a:stretch/>
          </p:blipFill>
          <p:spPr bwMode="auto">
            <a:xfrm>
              <a:off x="5932566" y="27542"/>
              <a:ext cx="358775" cy="53276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530643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18066</TotalTime>
  <Words>269</Words>
  <Application>Microsoft Macintosh PowerPoint</Application>
  <PresentationFormat>Vlastní</PresentationFormat>
  <Paragraphs>56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Monotype Sorts</vt:lpstr>
      <vt:lpstr>Times New Roman</vt:lpstr>
      <vt:lpstr>Wingdings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ORL akademie</dc:title>
  <dc:creator>Šárka</dc:creator>
  <cp:lastModifiedBy>Šárka Martiníková</cp:lastModifiedBy>
  <cp:revision>36</cp:revision>
  <dcterms:created xsi:type="dcterms:W3CDTF">2017-08-30T13:07:43Z</dcterms:created>
  <dcterms:modified xsi:type="dcterms:W3CDTF">2023-10-30T09:28:28Z</dcterms:modified>
</cp:coreProperties>
</file>